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73"/>
    <p:restoredTop sz="97030"/>
  </p:normalViewPr>
  <p:slideViewPr>
    <p:cSldViewPr snapToGrid="0" snapToObjects="1">
      <p:cViewPr varScale="1">
        <p:scale>
          <a:sx n="144" d="100"/>
          <a:sy n="144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863609-4804-4EF6-828F-EAB7DF66C4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40F36D-3164-42CC-8B71-AF4C02D89E90}">
      <dgm:prSet/>
      <dgm:spPr/>
      <dgm:t>
        <a:bodyPr/>
        <a:lstStyle/>
        <a:p>
          <a:r>
            <a:rPr lang="en-US"/>
            <a:t>1.1 Billion taxi rides from 2009-2015.</a:t>
          </a:r>
        </a:p>
      </dgm:t>
    </dgm:pt>
    <dgm:pt modelId="{E3FF67E3-36B1-4553-B859-17F5FCFC8F57}" type="parTrans" cxnId="{1C370C49-014B-4DD1-A2CA-A10CDF623D3D}">
      <dgm:prSet/>
      <dgm:spPr/>
      <dgm:t>
        <a:bodyPr/>
        <a:lstStyle/>
        <a:p>
          <a:endParaRPr lang="en-US"/>
        </a:p>
      </dgm:t>
    </dgm:pt>
    <dgm:pt modelId="{05E0EB7A-14C6-499F-9B04-6C81C9FDF951}" type="sibTrans" cxnId="{1C370C49-014B-4DD1-A2CA-A10CDF623D3D}">
      <dgm:prSet/>
      <dgm:spPr/>
      <dgm:t>
        <a:bodyPr/>
        <a:lstStyle/>
        <a:p>
          <a:endParaRPr lang="en-US"/>
        </a:p>
      </dgm:t>
    </dgm:pt>
    <dgm:pt modelId="{5B8B72D2-59A8-4659-AF0B-9A1483FD8D9A}">
      <dgm:prSet/>
      <dgm:spPr/>
      <dgm:t>
        <a:bodyPr/>
        <a:lstStyle/>
        <a:p>
          <a:r>
            <a:rPr lang="en-US"/>
            <a:t>Approximately 150,000 taxis and for-hire vehicles in 2015.</a:t>
          </a:r>
        </a:p>
      </dgm:t>
    </dgm:pt>
    <dgm:pt modelId="{C7360BE5-8A2B-41E1-B5AE-C31BA8C3C6EA}" type="parTrans" cxnId="{62056536-2D8D-47EF-B081-92855A5CF5CD}">
      <dgm:prSet/>
      <dgm:spPr/>
      <dgm:t>
        <a:bodyPr/>
        <a:lstStyle/>
        <a:p>
          <a:endParaRPr lang="en-US"/>
        </a:p>
      </dgm:t>
    </dgm:pt>
    <dgm:pt modelId="{B0F5F396-8B3C-4A08-83D9-20CCA89894DA}" type="sibTrans" cxnId="{62056536-2D8D-47EF-B081-92855A5CF5CD}">
      <dgm:prSet/>
      <dgm:spPr/>
      <dgm:t>
        <a:bodyPr/>
        <a:lstStyle/>
        <a:p>
          <a:endParaRPr lang="en-US"/>
        </a:p>
      </dgm:t>
    </dgm:pt>
    <dgm:pt modelId="{2BEC02D6-3301-4108-8B7D-A5D25030226D}" type="pres">
      <dgm:prSet presAssocID="{1B863609-4804-4EF6-828F-EAB7DF66C444}" presName="root" presStyleCnt="0">
        <dgm:presLayoutVars>
          <dgm:dir/>
          <dgm:resizeHandles val="exact"/>
        </dgm:presLayoutVars>
      </dgm:prSet>
      <dgm:spPr/>
    </dgm:pt>
    <dgm:pt modelId="{926756A1-D491-4791-9D1E-507D58F1EA9E}" type="pres">
      <dgm:prSet presAssocID="{9B40F36D-3164-42CC-8B71-AF4C02D89E90}" presName="compNode" presStyleCnt="0"/>
      <dgm:spPr/>
    </dgm:pt>
    <dgm:pt modelId="{DFCA649D-B1F9-4D20-B645-D25CFA696450}" type="pres">
      <dgm:prSet presAssocID="{9B40F36D-3164-42CC-8B71-AF4C02D89E90}" presName="bgRect" presStyleLbl="bgShp" presStyleIdx="0" presStyleCnt="2"/>
      <dgm:spPr/>
    </dgm:pt>
    <dgm:pt modelId="{2B1E655A-377F-4214-96FC-5A44F4357905}" type="pres">
      <dgm:prSet presAssocID="{9B40F36D-3164-42CC-8B71-AF4C02D89E9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930D5EA1-73F5-4B86-A0D6-9409A4E1A5CD}" type="pres">
      <dgm:prSet presAssocID="{9B40F36D-3164-42CC-8B71-AF4C02D89E90}" presName="spaceRect" presStyleCnt="0"/>
      <dgm:spPr/>
    </dgm:pt>
    <dgm:pt modelId="{ABB2C0AB-C428-49AF-BAD1-40A3929C1826}" type="pres">
      <dgm:prSet presAssocID="{9B40F36D-3164-42CC-8B71-AF4C02D89E90}" presName="parTx" presStyleLbl="revTx" presStyleIdx="0" presStyleCnt="2">
        <dgm:presLayoutVars>
          <dgm:chMax val="0"/>
          <dgm:chPref val="0"/>
        </dgm:presLayoutVars>
      </dgm:prSet>
      <dgm:spPr/>
    </dgm:pt>
    <dgm:pt modelId="{8E65F6B9-9045-453D-8B1D-ECF675FE1698}" type="pres">
      <dgm:prSet presAssocID="{05E0EB7A-14C6-499F-9B04-6C81C9FDF951}" presName="sibTrans" presStyleCnt="0"/>
      <dgm:spPr/>
    </dgm:pt>
    <dgm:pt modelId="{3BEC9FC8-E141-4ADC-A2E3-204849F36B04}" type="pres">
      <dgm:prSet presAssocID="{5B8B72D2-59A8-4659-AF0B-9A1483FD8D9A}" presName="compNode" presStyleCnt="0"/>
      <dgm:spPr/>
    </dgm:pt>
    <dgm:pt modelId="{51685F15-1C1D-4983-946C-D84223943DA3}" type="pres">
      <dgm:prSet presAssocID="{5B8B72D2-59A8-4659-AF0B-9A1483FD8D9A}" presName="bgRect" presStyleLbl="bgShp" presStyleIdx="1" presStyleCnt="2"/>
      <dgm:spPr/>
    </dgm:pt>
    <dgm:pt modelId="{F6F7CF7D-1645-4CCC-B204-D1618BAB0B54}" type="pres">
      <dgm:prSet presAssocID="{5B8B72D2-59A8-4659-AF0B-9A1483FD8D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E37E9DE8-516A-428F-8ADF-51506F8CEF8D}" type="pres">
      <dgm:prSet presAssocID="{5B8B72D2-59A8-4659-AF0B-9A1483FD8D9A}" presName="spaceRect" presStyleCnt="0"/>
      <dgm:spPr/>
    </dgm:pt>
    <dgm:pt modelId="{DB4DC220-E8DE-410D-8EF7-18189511B297}" type="pres">
      <dgm:prSet presAssocID="{5B8B72D2-59A8-4659-AF0B-9A1483FD8D9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2056536-2D8D-47EF-B081-92855A5CF5CD}" srcId="{1B863609-4804-4EF6-828F-EAB7DF66C444}" destId="{5B8B72D2-59A8-4659-AF0B-9A1483FD8D9A}" srcOrd="1" destOrd="0" parTransId="{C7360BE5-8A2B-41E1-B5AE-C31BA8C3C6EA}" sibTransId="{B0F5F396-8B3C-4A08-83D9-20CCA89894DA}"/>
    <dgm:cxn modelId="{1C370C49-014B-4DD1-A2CA-A10CDF623D3D}" srcId="{1B863609-4804-4EF6-828F-EAB7DF66C444}" destId="{9B40F36D-3164-42CC-8B71-AF4C02D89E90}" srcOrd="0" destOrd="0" parTransId="{E3FF67E3-36B1-4553-B859-17F5FCFC8F57}" sibTransId="{05E0EB7A-14C6-499F-9B04-6C81C9FDF951}"/>
    <dgm:cxn modelId="{BD6ACB63-A7FE-4182-973F-EDB9E7DE5DDA}" type="presOf" srcId="{9B40F36D-3164-42CC-8B71-AF4C02D89E90}" destId="{ABB2C0AB-C428-49AF-BAD1-40A3929C1826}" srcOrd="0" destOrd="0" presId="urn:microsoft.com/office/officeart/2018/2/layout/IconVerticalSolidList"/>
    <dgm:cxn modelId="{724863B0-17CF-4B87-8C43-87FD3B647B00}" type="presOf" srcId="{5B8B72D2-59A8-4659-AF0B-9A1483FD8D9A}" destId="{DB4DC220-E8DE-410D-8EF7-18189511B297}" srcOrd="0" destOrd="0" presId="urn:microsoft.com/office/officeart/2018/2/layout/IconVerticalSolidList"/>
    <dgm:cxn modelId="{26A8D2E2-C1B4-4612-9028-B260170006C6}" type="presOf" srcId="{1B863609-4804-4EF6-828F-EAB7DF66C444}" destId="{2BEC02D6-3301-4108-8B7D-A5D25030226D}" srcOrd="0" destOrd="0" presId="urn:microsoft.com/office/officeart/2018/2/layout/IconVerticalSolidList"/>
    <dgm:cxn modelId="{BD8FF4E8-0F7D-4F8D-9C40-756009F4415D}" type="presParOf" srcId="{2BEC02D6-3301-4108-8B7D-A5D25030226D}" destId="{926756A1-D491-4791-9D1E-507D58F1EA9E}" srcOrd="0" destOrd="0" presId="urn:microsoft.com/office/officeart/2018/2/layout/IconVerticalSolidList"/>
    <dgm:cxn modelId="{563A09F7-80E3-447B-8CB4-591ABDE1C10B}" type="presParOf" srcId="{926756A1-D491-4791-9D1E-507D58F1EA9E}" destId="{DFCA649D-B1F9-4D20-B645-D25CFA696450}" srcOrd="0" destOrd="0" presId="urn:microsoft.com/office/officeart/2018/2/layout/IconVerticalSolidList"/>
    <dgm:cxn modelId="{FCCEA6CA-2E65-409B-A8A3-95BA9001C487}" type="presParOf" srcId="{926756A1-D491-4791-9D1E-507D58F1EA9E}" destId="{2B1E655A-377F-4214-96FC-5A44F4357905}" srcOrd="1" destOrd="0" presId="urn:microsoft.com/office/officeart/2018/2/layout/IconVerticalSolidList"/>
    <dgm:cxn modelId="{38F240B6-D1F3-4997-9A87-A7C714ADC0C2}" type="presParOf" srcId="{926756A1-D491-4791-9D1E-507D58F1EA9E}" destId="{930D5EA1-73F5-4B86-A0D6-9409A4E1A5CD}" srcOrd="2" destOrd="0" presId="urn:microsoft.com/office/officeart/2018/2/layout/IconVerticalSolidList"/>
    <dgm:cxn modelId="{7370D198-B48B-4F10-B930-196C05C46E09}" type="presParOf" srcId="{926756A1-D491-4791-9D1E-507D58F1EA9E}" destId="{ABB2C0AB-C428-49AF-BAD1-40A3929C1826}" srcOrd="3" destOrd="0" presId="urn:microsoft.com/office/officeart/2018/2/layout/IconVerticalSolidList"/>
    <dgm:cxn modelId="{DAD32CB2-C674-4260-9A7A-E7634723D4DB}" type="presParOf" srcId="{2BEC02D6-3301-4108-8B7D-A5D25030226D}" destId="{8E65F6B9-9045-453D-8B1D-ECF675FE1698}" srcOrd="1" destOrd="0" presId="urn:microsoft.com/office/officeart/2018/2/layout/IconVerticalSolidList"/>
    <dgm:cxn modelId="{25CCF5B8-A0EF-48E2-BF44-5CF00DFCE948}" type="presParOf" srcId="{2BEC02D6-3301-4108-8B7D-A5D25030226D}" destId="{3BEC9FC8-E141-4ADC-A2E3-204849F36B04}" srcOrd="2" destOrd="0" presId="urn:microsoft.com/office/officeart/2018/2/layout/IconVerticalSolidList"/>
    <dgm:cxn modelId="{D374E4F8-951C-46F7-A722-F4C7D12EBF60}" type="presParOf" srcId="{3BEC9FC8-E141-4ADC-A2E3-204849F36B04}" destId="{51685F15-1C1D-4983-946C-D84223943DA3}" srcOrd="0" destOrd="0" presId="urn:microsoft.com/office/officeart/2018/2/layout/IconVerticalSolidList"/>
    <dgm:cxn modelId="{A59CF9CF-0085-4817-B6E6-8854BF57DFDB}" type="presParOf" srcId="{3BEC9FC8-E141-4ADC-A2E3-204849F36B04}" destId="{F6F7CF7D-1645-4CCC-B204-D1618BAB0B54}" srcOrd="1" destOrd="0" presId="urn:microsoft.com/office/officeart/2018/2/layout/IconVerticalSolidList"/>
    <dgm:cxn modelId="{C0E65064-6CE4-4ED7-8A7E-1B298A5A0841}" type="presParOf" srcId="{3BEC9FC8-E141-4ADC-A2E3-204849F36B04}" destId="{E37E9DE8-516A-428F-8ADF-51506F8CEF8D}" srcOrd="2" destOrd="0" presId="urn:microsoft.com/office/officeart/2018/2/layout/IconVerticalSolidList"/>
    <dgm:cxn modelId="{7A7CD771-8493-40F5-B3AF-3750507ACC45}" type="presParOf" srcId="{3BEC9FC8-E141-4ADC-A2E3-204849F36B04}" destId="{DB4DC220-E8DE-410D-8EF7-18189511B2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58DEBC-0C50-4E99-9F16-AACCB2BA69B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3E3C95D-44AC-4B06-A309-2D78C67CD37C}">
      <dgm:prSet/>
      <dgm:spPr/>
      <dgm:t>
        <a:bodyPr/>
        <a:lstStyle/>
        <a:p>
          <a:pPr>
            <a:defRPr cap="all"/>
          </a:pPr>
          <a:r>
            <a:rPr lang="en-US"/>
            <a:t>Why?</a:t>
          </a:r>
        </a:p>
      </dgm:t>
    </dgm:pt>
    <dgm:pt modelId="{99810862-4FB9-403D-BEFC-FACA88650B83}" type="parTrans" cxnId="{C98FD116-1D5D-48A3-9AB4-3D7C9B168F5C}">
      <dgm:prSet/>
      <dgm:spPr/>
      <dgm:t>
        <a:bodyPr/>
        <a:lstStyle/>
        <a:p>
          <a:endParaRPr lang="en-US"/>
        </a:p>
      </dgm:t>
    </dgm:pt>
    <dgm:pt modelId="{3185334F-DA7C-4866-B15F-CBA9D1FA4285}" type="sibTrans" cxnId="{C98FD116-1D5D-48A3-9AB4-3D7C9B168F5C}">
      <dgm:prSet/>
      <dgm:spPr/>
      <dgm:t>
        <a:bodyPr/>
        <a:lstStyle/>
        <a:p>
          <a:endParaRPr lang="en-US"/>
        </a:p>
      </dgm:t>
    </dgm:pt>
    <dgm:pt modelId="{E85E9BFC-C910-496C-9219-E986FB53E64C}">
      <dgm:prSet/>
      <dgm:spPr/>
      <dgm:t>
        <a:bodyPr/>
        <a:lstStyle/>
        <a:p>
          <a:pPr>
            <a:defRPr cap="all"/>
          </a:pPr>
          <a:r>
            <a:rPr lang="en-US"/>
            <a:t>When?</a:t>
          </a:r>
        </a:p>
      </dgm:t>
    </dgm:pt>
    <dgm:pt modelId="{8EAE6F67-E5EA-42F8-A917-4111FD92A231}" type="parTrans" cxnId="{D4C5A5C0-FB3A-4324-8089-E26B5663DA03}">
      <dgm:prSet/>
      <dgm:spPr/>
      <dgm:t>
        <a:bodyPr/>
        <a:lstStyle/>
        <a:p>
          <a:endParaRPr lang="en-US"/>
        </a:p>
      </dgm:t>
    </dgm:pt>
    <dgm:pt modelId="{0912B520-B74A-458D-B199-241F424174F8}" type="sibTrans" cxnId="{D4C5A5C0-FB3A-4324-8089-E26B5663DA03}">
      <dgm:prSet/>
      <dgm:spPr/>
      <dgm:t>
        <a:bodyPr/>
        <a:lstStyle/>
        <a:p>
          <a:endParaRPr lang="en-US"/>
        </a:p>
      </dgm:t>
    </dgm:pt>
    <dgm:pt modelId="{274FEB47-7DE8-4369-8666-3016CE9A0679}">
      <dgm:prSet/>
      <dgm:spPr/>
      <dgm:t>
        <a:bodyPr/>
        <a:lstStyle/>
        <a:p>
          <a:pPr>
            <a:defRPr cap="all"/>
          </a:pPr>
          <a:r>
            <a:rPr lang="en-US"/>
            <a:t>Where?</a:t>
          </a:r>
        </a:p>
      </dgm:t>
    </dgm:pt>
    <dgm:pt modelId="{1BB1A47E-EFA7-4E79-8049-78D7A49F51DC}" type="parTrans" cxnId="{89A27A0A-FAE7-48E3-812D-9C3DBD7FC234}">
      <dgm:prSet/>
      <dgm:spPr/>
      <dgm:t>
        <a:bodyPr/>
        <a:lstStyle/>
        <a:p>
          <a:endParaRPr lang="en-US"/>
        </a:p>
      </dgm:t>
    </dgm:pt>
    <dgm:pt modelId="{0575AEA7-9C65-4937-9A86-201A891D1653}" type="sibTrans" cxnId="{89A27A0A-FAE7-48E3-812D-9C3DBD7FC234}">
      <dgm:prSet/>
      <dgm:spPr/>
      <dgm:t>
        <a:bodyPr/>
        <a:lstStyle/>
        <a:p>
          <a:endParaRPr lang="en-US"/>
        </a:p>
      </dgm:t>
    </dgm:pt>
    <dgm:pt modelId="{318D2ADE-7B7C-4824-A1EC-AB96030768AC}" type="pres">
      <dgm:prSet presAssocID="{CF58DEBC-0C50-4E99-9F16-AACCB2BA69B0}" presName="root" presStyleCnt="0">
        <dgm:presLayoutVars>
          <dgm:dir/>
          <dgm:resizeHandles val="exact"/>
        </dgm:presLayoutVars>
      </dgm:prSet>
      <dgm:spPr/>
    </dgm:pt>
    <dgm:pt modelId="{0C28BB0E-C549-4D76-9159-361EC1CB3491}" type="pres">
      <dgm:prSet presAssocID="{23E3C95D-44AC-4B06-A309-2D78C67CD37C}" presName="compNode" presStyleCnt="0"/>
      <dgm:spPr/>
    </dgm:pt>
    <dgm:pt modelId="{4C72DF61-35C9-4E6A-BB84-87692825340E}" type="pres">
      <dgm:prSet presAssocID="{23E3C95D-44AC-4B06-A309-2D78C67CD37C}" presName="iconBgRect" presStyleLbl="bgShp" presStyleIdx="0" presStyleCnt="3"/>
      <dgm:spPr/>
    </dgm:pt>
    <dgm:pt modelId="{C2DA422C-5763-462C-B8ED-199EC82C4C6D}" type="pres">
      <dgm:prSet presAssocID="{23E3C95D-44AC-4B06-A309-2D78C67CD3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02D6D29-0EFB-41F0-8472-B36F5B97128B}" type="pres">
      <dgm:prSet presAssocID="{23E3C95D-44AC-4B06-A309-2D78C67CD37C}" presName="spaceRect" presStyleCnt="0"/>
      <dgm:spPr/>
    </dgm:pt>
    <dgm:pt modelId="{C9B3D0AF-41B2-460D-A9BA-D29ABDFF4D42}" type="pres">
      <dgm:prSet presAssocID="{23E3C95D-44AC-4B06-A309-2D78C67CD37C}" presName="textRect" presStyleLbl="revTx" presStyleIdx="0" presStyleCnt="3">
        <dgm:presLayoutVars>
          <dgm:chMax val="1"/>
          <dgm:chPref val="1"/>
        </dgm:presLayoutVars>
      </dgm:prSet>
      <dgm:spPr/>
    </dgm:pt>
    <dgm:pt modelId="{90E0AE95-5897-45B6-A626-3FAC9E2BF408}" type="pres">
      <dgm:prSet presAssocID="{3185334F-DA7C-4866-B15F-CBA9D1FA4285}" presName="sibTrans" presStyleCnt="0"/>
      <dgm:spPr/>
    </dgm:pt>
    <dgm:pt modelId="{6B0DAE6E-369A-45B0-A799-4F6A4BFB9C12}" type="pres">
      <dgm:prSet presAssocID="{E85E9BFC-C910-496C-9219-E986FB53E64C}" presName="compNode" presStyleCnt="0"/>
      <dgm:spPr/>
    </dgm:pt>
    <dgm:pt modelId="{6335231F-D2AB-4ED5-9F42-BF34E6DB204C}" type="pres">
      <dgm:prSet presAssocID="{E85E9BFC-C910-496C-9219-E986FB53E64C}" presName="iconBgRect" presStyleLbl="bgShp" presStyleIdx="1" presStyleCnt="3"/>
      <dgm:spPr/>
    </dgm:pt>
    <dgm:pt modelId="{43F51B78-856A-42EB-A758-82E1177EF336}" type="pres">
      <dgm:prSet presAssocID="{E85E9BFC-C910-496C-9219-E986FB53E6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8DA31B21-D4B6-4BE6-B170-7CF5DF327394}" type="pres">
      <dgm:prSet presAssocID="{E85E9BFC-C910-496C-9219-E986FB53E64C}" presName="spaceRect" presStyleCnt="0"/>
      <dgm:spPr/>
    </dgm:pt>
    <dgm:pt modelId="{E5E640F9-AFFD-4A6A-8B89-5B97E49EA0AA}" type="pres">
      <dgm:prSet presAssocID="{E85E9BFC-C910-496C-9219-E986FB53E64C}" presName="textRect" presStyleLbl="revTx" presStyleIdx="1" presStyleCnt="3">
        <dgm:presLayoutVars>
          <dgm:chMax val="1"/>
          <dgm:chPref val="1"/>
        </dgm:presLayoutVars>
      </dgm:prSet>
      <dgm:spPr/>
    </dgm:pt>
    <dgm:pt modelId="{3F8D6765-6624-4611-B4C5-C97EA27AE462}" type="pres">
      <dgm:prSet presAssocID="{0912B520-B74A-458D-B199-241F424174F8}" presName="sibTrans" presStyleCnt="0"/>
      <dgm:spPr/>
    </dgm:pt>
    <dgm:pt modelId="{084630FE-6DD5-4932-A147-44B0B86BC7D7}" type="pres">
      <dgm:prSet presAssocID="{274FEB47-7DE8-4369-8666-3016CE9A0679}" presName="compNode" presStyleCnt="0"/>
      <dgm:spPr/>
    </dgm:pt>
    <dgm:pt modelId="{83ECFC30-80F9-499C-A4D2-5F51CE79D3C5}" type="pres">
      <dgm:prSet presAssocID="{274FEB47-7DE8-4369-8666-3016CE9A0679}" presName="iconBgRect" presStyleLbl="bgShp" presStyleIdx="2" presStyleCnt="3"/>
      <dgm:spPr/>
    </dgm:pt>
    <dgm:pt modelId="{2602F3C8-75C3-4AAC-A741-4B18769589B3}" type="pres">
      <dgm:prSet presAssocID="{274FEB47-7DE8-4369-8666-3016CE9A06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086D266-F553-4EBD-B373-E73DD21E5E93}" type="pres">
      <dgm:prSet presAssocID="{274FEB47-7DE8-4369-8666-3016CE9A0679}" presName="spaceRect" presStyleCnt="0"/>
      <dgm:spPr/>
    </dgm:pt>
    <dgm:pt modelId="{75974B43-89EB-4C3F-A9D4-8D500377E219}" type="pres">
      <dgm:prSet presAssocID="{274FEB47-7DE8-4369-8666-3016CE9A06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A27A0A-FAE7-48E3-812D-9C3DBD7FC234}" srcId="{CF58DEBC-0C50-4E99-9F16-AACCB2BA69B0}" destId="{274FEB47-7DE8-4369-8666-3016CE9A0679}" srcOrd="2" destOrd="0" parTransId="{1BB1A47E-EFA7-4E79-8049-78D7A49F51DC}" sibTransId="{0575AEA7-9C65-4937-9A86-201A891D1653}"/>
    <dgm:cxn modelId="{DAC0AA0D-73E0-4AB5-B87B-D776E82BDF1E}" type="presOf" srcId="{274FEB47-7DE8-4369-8666-3016CE9A0679}" destId="{75974B43-89EB-4C3F-A9D4-8D500377E219}" srcOrd="0" destOrd="0" presId="urn:microsoft.com/office/officeart/2018/5/layout/IconCircleLabelList"/>
    <dgm:cxn modelId="{C98FD116-1D5D-48A3-9AB4-3D7C9B168F5C}" srcId="{CF58DEBC-0C50-4E99-9F16-AACCB2BA69B0}" destId="{23E3C95D-44AC-4B06-A309-2D78C67CD37C}" srcOrd="0" destOrd="0" parTransId="{99810862-4FB9-403D-BEFC-FACA88650B83}" sibTransId="{3185334F-DA7C-4866-B15F-CBA9D1FA4285}"/>
    <dgm:cxn modelId="{3410AC1B-59F4-4E63-AB66-6E6B8E3EF717}" type="presOf" srcId="{23E3C95D-44AC-4B06-A309-2D78C67CD37C}" destId="{C9B3D0AF-41B2-460D-A9BA-D29ABDFF4D42}" srcOrd="0" destOrd="0" presId="urn:microsoft.com/office/officeart/2018/5/layout/IconCircleLabelList"/>
    <dgm:cxn modelId="{AED20925-D17E-4E88-B8CF-FEE7C7B583D6}" type="presOf" srcId="{E85E9BFC-C910-496C-9219-E986FB53E64C}" destId="{E5E640F9-AFFD-4A6A-8B89-5B97E49EA0AA}" srcOrd="0" destOrd="0" presId="urn:microsoft.com/office/officeart/2018/5/layout/IconCircleLabelList"/>
    <dgm:cxn modelId="{4D475C9C-ED4B-42E7-AA6C-BE9ED82C383F}" type="presOf" srcId="{CF58DEBC-0C50-4E99-9F16-AACCB2BA69B0}" destId="{318D2ADE-7B7C-4824-A1EC-AB96030768AC}" srcOrd="0" destOrd="0" presId="urn:microsoft.com/office/officeart/2018/5/layout/IconCircleLabelList"/>
    <dgm:cxn modelId="{D4C5A5C0-FB3A-4324-8089-E26B5663DA03}" srcId="{CF58DEBC-0C50-4E99-9F16-AACCB2BA69B0}" destId="{E85E9BFC-C910-496C-9219-E986FB53E64C}" srcOrd="1" destOrd="0" parTransId="{8EAE6F67-E5EA-42F8-A917-4111FD92A231}" sibTransId="{0912B520-B74A-458D-B199-241F424174F8}"/>
    <dgm:cxn modelId="{00E57DE6-C8F3-4CCE-889E-7B786B248F34}" type="presParOf" srcId="{318D2ADE-7B7C-4824-A1EC-AB96030768AC}" destId="{0C28BB0E-C549-4D76-9159-361EC1CB3491}" srcOrd="0" destOrd="0" presId="urn:microsoft.com/office/officeart/2018/5/layout/IconCircleLabelList"/>
    <dgm:cxn modelId="{8750AC90-EBA3-4BDB-98A8-144A22EE9898}" type="presParOf" srcId="{0C28BB0E-C549-4D76-9159-361EC1CB3491}" destId="{4C72DF61-35C9-4E6A-BB84-87692825340E}" srcOrd="0" destOrd="0" presId="urn:microsoft.com/office/officeart/2018/5/layout/IconCircleLabelList"/>
    <dgm:cxn modelId="{8C042835-6CB0-4285-8FD6-6855F674D341}" type="presParOf" srcId="{0C28BB0E-C549-4D76-9159-361EC1CB3491}" destId="{C2DA422C-5763-462C-B8ED-199EC82C4C6D}" srcOrd="1" destOrd="0" presId="urn:microsoft.com/office/officeart/2018/5/layout/IconCircleLabelList"/>
    <dgm:cxn modelId="{4DCD6B49-B88B-4EC2-9C34-8565577C1D62}" type="presParOf" srcId="{0C28BB0E-C549-4D76-9159-361EC1CB3491}" destId="{102D6D29-0EFB-41F0-8472-B36F5B97128B}" srcOrd="2" destOrd="0" presId="urn:microsoft.com/office/officeart/2018/5/layout/IconCircleLabelList"/>
    <dgm:cxn modelId="{BDB5EC9C-0576-4208-8D9B-F7969ECEFEC7}" type="presParOf" srcId="{0C28BB0E-C549-4D76-9159-361EC1CB3491}" destId="{C9B3D0AF-41B2-460D-A9BA-D29ABDFF4D42}" srcOrd="3" destOrd="0" presId="urn:microsoft.com/office/officeart/2018/5/layout/IconCircleLabelList"/>
    <dgm:cxn modelId="{181A43EB-21FE-421C-B985-51CAA932C28A}" type="presParOf" srcId="{318D2ADE-7B7C-4824-A1EC-AB96030768AC}" destId="{90E0AE95-5897-45B6-A626-3FAC9E2BF408}" srcOrd="1" destOrd="0" presId="urn:microsoft.com/office/officeart/2018/5/layout/IconCircleLabelList"/>
    <dgm:cxn modelId="{D2EB84DB-2B42-4CB8-8943-15E486B7D52F}" type="presParOf" srcId="{318D2ADE-7B7C-4824-A1EC-AB96030768AC}" destId="{6B0DAE6E-369A-45B0-A799-4F6A4BFB9C12}" srcOrd="2" destOrd="0" presId="urn:microsoft.com/office/officeart/2018/5/layout/IconCircleLabelList"/>
    <dgm:cxn modelId="{F367FDA9-DA02-42E4-B73A-1C5C419E9B9D}" type="presParOf" srcId="{6B0DAE6E-369A-45B0-A799-4F6A4BFB9C12}" destId="{6335231F-D2AB-4ED5-9F42-BF34E6DB204C}" srcOrd="0" destOrd="0" presId="urn:microsoft.com/office/officeart/2018/5/layout/IconCircleLabelList"/>
    <dgm:cxn modelId="{A232284F-4331-4995-B209-B4A244E1BEE4}" type="presParOf" srcId="{6B0DAE6E-369A-45B0-A799-4F6A4BFB9C12}" destId="{43F51B78-856A-42EB-A758-82E1177EF336}" srcOrd="1" destOrd="0" presId="urn:microsoft.com/office/officeart/2018/5/layout/IconCircleLabelList"/>
    <dgm:cxn modelId="{56642551-F5D9-409F-B575-0781346A106E}" type="presParOf" srcId="{6B0DAE6E-369A-45B0-A799-4F6A4BFB9C12}" destId="{8DA31B21-D4B6-4BE6-B170-7CF5DF327394}" srcOrd="2" destOrd="0" presId="urn:microsoft.com/office/officeart/2018/5/layout/IconCircleLabelList"/>
    <dgm:cxn modelId="{BA328696-CD5C-49C4-A2AF-8AF8E4A0E5EA}" type="presParOf" srcId="{6B0DAE6E-369A-45B0-A799-4F6A4BFB9C12}" destId="{E5E640F9-AFFD-4A6A-8B89-5B97E49EA0AA}" srcOrd="3" destOrd="0" presId="urn:microsoft.com/office/officeart/2018/5/layout/IconCircleLabelList"/>
    <dgm:cxn modelId="{55F0FDC4-E07B-43EA-B784-7A7339D369EF}" type="presParOf" srcId="{318D2ADE-7B7C-4824-A1EC-AB96030768AC}" destId="{3F8D6765-6624-4611-B4C5-C97EA27AE462}" srcOrd="3" destOrd="0" presId="urn:microsoft.com/office/officeart/2018/5/layout/IconCircleLabelList"/>
    <dgm:cxn modelId="{35557934-5FD5-42CF-BCCC-951710385B88}" type="presParOf" srcId="{318D2ADE-7B7C-4824-A1EC-AB96030768AC}" destId="{084630FE-6DD5-4932-A147-44B0B86BC7D7}" srcOrd="4" destOrd="0" presId="urn:microsoft.com/office/officeart/2018/5/layout/IconCircleLabelList"/>
    <dgm:cxn modelId="{D1A7AADF-D654-47ED-B0DE-DFC638608C6E}" type="presParOf" srcId="{084630FE-6DD5-4932-A147-44B0B86BC7D7}" destId="{83ECFC30-80F9-499C-A4D2-5F51CE79D3C5}" srcOrd="0" destOrd="0" presId="urn:microsoft.com/office/officeart/2018/5/layout/IconCircleLabelList"/>
    <dgm:cxn modelId="{DE3522AF-2C62-4716-9E99-CB1EDC3C97D8}" type="presParOf" srcId="{084630FE-6DD5-4932-A147-44B0B86BC7D7}" destId="{2602F3C8-75C3-4AAC-A741-4B18769589B3}" srcOrd="1" destOrd="0" presId="urn:microsoft.com/office/officeart/2018/5/layout/IconCircleLabelList"/>
    <dgm:cxn modelId="{049F0D28-35DD-42CA-B5BC-A678B5C65242}" type="presParOf" srcId="{084630FE-6DD5-4932-A147-44B0B86BC7D7}" destId="{6086D266-F553-4EBD-B373-E73DD21E5E93}" srcOrd="2" destOrd="0" presId="urn:microsoft.com/office/officeart/2018/5/layout/IconCircleLabelList"/>
    <dgm:cxn modelId="{A0074CF1-7FAA-458F-ABAF-13350047DE57}" type="presParOf" srcId="{084630FE-6DD5-4932-A147-44B0B86BC7D7}" destId="{75974B43-89EB-4C3F-A9D4-8D500377E21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1F3F20-EE1A-4FDA-AD11-80B30C2CB29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13C3E63-A0CC-41D9-A0E4-B071BC08D5B9}">
      <dgm:prSet/>
      <dgm:spPr/>
      <dgm:t>
        <a:bodyPr/>
        <a:lstStyle/>
        <a:p>
          <a:pPr>
            <a:defRPr cap="all"/>
          </a:pPr>
          <a:r>
            <a:rPr lang="en-US"/>
            <a:t>Habits</a:t>
          </a:r>
        </a:p>
      </dgm:t>
    </dgm:pt>
    <dgm:pt modelId="{EFE2EE4B-2C7D-498C-BD2C-5615CA4BD334}" type="parTrans" cxnId="{62BA019F-CB9E-4F93-8377-1DA5A37B44CA}">
      <dgm:prSet/>
      <dgm:spPr/>
      <dgm:t>
        <a:bodyPr/>
        <a:lstStyle/>
        <a:p>
          <a:endParaRPr lang="en-US"/>
        </a:p>
      </dgm:t>
    </dgm:pt>
    <dgm:pt modelId="{3436B5EA-F020-4026-A162-0B3E1A150D50}" type="sibTrans" cxnId="{62BA019F-CB9E-4F93-8377-1DA5A37B44CA}">
      <dgm:prSet/>
      <dgm:spPr/>
      <dgm:t>
        <a:bodyPr/>
        <a:lstStyle/>
        <a:p>
          <a:endParaRPr lang="en-US"/>
        </a:p>
      </dgm:t>
    </dgm:pt>
    <dgm:pt modelId="{08F620F8-B078-4842-A09C-4A79275D3272}">
      <dgm:prSet/>
      <dgm:spPr/>
      <dgm:t>
        <a:bodyPr/>
        <a:lstStyle/>
        <a:p>
          <a:pPr>
            <a:defRPr cap="all"/>
          </a:pPr>
          <a:r>
            <a:rPr lang="en-US"/>
            <a:t>Convenience</a:t>
          </a:r>
        </a:p>
      </dgm:t>
    </dgm:pt>
    <dgm:pt modelId="{06E3F4BE-6D32-44B6-8C59-86DD03ED8B0F}" type="parTrans" cxnId="{C0BB2ADA-399A-4A7F-925E-21236732710E}">
      <dgm:prSet/>
      <dgm:spPr/>
      <dgm:t>
        <a:bodyPr/>
        <a:lstStyle/>
        <a:p>
          <a:endParaRPr lang="en-US"/>
        </a:p>
      </dgm:t>
    </dgm:pt>
    <dgm:pt modelId="{2932E2B3-7D7D-40EA-A88F-1F86B8D0EAE8}" type="sibTrans" cxnId="{C0BB2ADA-399A-4A7F-925E-21236732710E}">
      <dgm:prSet/>
      <dgm:spPr/>
      <dgm:t>
        <a:bodyPr/>
        <a:lstStyle/>
        <a:p>
          <a:endParaRPr lang="en-US"/>
        </a:p>
      </dgm:t>
    </dgm:pt>
    <dgm:pt modelId="{965DDA07-2734-4DDB-BFED-24BE38B10552}" type="pres">
      <dgm:prSet presAssocID="{F11F3F20-EE1A-4FDA-AD11-80B30C2CB290}" presName="root" presStyleCnt="0">
        <dgm:presLayoutVars>
          <dgm:dir/>
          <dgm:resizeHandles val="exact"/>
        </dgm:presLayoutVars>
      </dgm:prSet>
      <dgm:spPr/>
    </dgm:pt>
    <dgm:pt modelId="{52A504CB-28C2-49EF-B739-D9AB7A06D8F6}" type="pres">
      <dgm:prSet presAssocID="{513C3E63-A0CC-41D9-A0E4-B071BC08D5B9}" presName="compNode" presStyleCnt="0"/>
      <dgm:spPr/>
    </dgm:pt>
    <dgm:pt modelId="{ABE5EE85-0B13-4F9C-95AE-C5E263D2730E}" type="pres">
      <dgm:prSet presAssocID="{513C3E63-A0CC-41D9-A0E4-B071BC08D5B9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F06979B2-5DB5-4AB8-93D1-8DECACF277BE}" type="pres">
      <dgm:prSet presAssocID="{513C3E63-A0CC-41D9-A0E4-B071BC08D5B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42FB52EF-7EB8-4427-97F4-3A2258814FED}" type="pres">
      <dgm:prSet presAssocID="{513C3E63-A0CC-41D9-A0E4-B071BC08D5B9}" presName="spaceRect" presStyleCnt="0"/>
      <dgm:spPr/>
    </dgm:pt>
    <dgm:pt modelId="{354A6BF9-19EC-4FFC-B91D-CC0448297398}" type="pres">
      <dgm:prSet presAssocID="{513C3E63-A0CC-41D9-A0E4-B071BC08D5B9}" presName="textRect" presStyleLbl="revTx" presStyleIdx="0" presStyleCnt="2">
        <dgm:presLayoutVars>
          <dgm:chMax val="1"/>
          <dgm:chPref val="1"/>
        </dgm:presLayoutVars>
      </dgm:prSet>
      <dgm:spPr/>
    </dgm:pt>
    <dgm:pt modelId="{88342BA6-24A2-471F-B1FE-AA9242A9B161}" type="pres">
      <dgm:prSet presAssocID="{3436B5EA-F020-4026-A162-0B3E1A150D50}" presName="sibTrans" presStyleCnt="0"/>
      <dgm:spPr/>
    </dgm:pt>
    <dgm:pt modelId="{4EA90EDE-A46F-4FC7-8E37-448F28EA0C52}" type="pres">
      <dgm:prSet presAssocID="{08F620F8-B078-4842-A09C-4A79275D3272}" presName="compNode" presStyleCnt="0"/>
      <dgm:spPr/>
    </dgm:pt>
    <dgm:pt modelId="{5C4E3DEA-1A7C-4795-9F9D-24CC3C78FA2B}" type="pres">
      <dgm:prSet presAssocID="{08F620F8-B078-4842-A09C-4A79275D327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C4DB1FB3-7483-49E7-A674-6BE5AE39A875}" type="pres">
      <dgm:prSet presAssocID="{08F620F8-B078-4842-A09C-4A79275D32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A16F0BA-1925-41A2-861C-1AF1C1F413FE}" type="pres">
      <dgm:prSet presAssocID="{08F620F8-B078-4842-A09C-4A79275D3272}" presName="spaceRect" presStyleCnt="0"/>
      <dgm:spPr/>
    </dgm:pt>
    <dgm:pt modelId="{0C3C4ABD-9EC5-44F4-9E0E-A4D1834C4049}" type="pres">
      <dgm:prSet presAssocID="{08F620F8-B078-4842-A09C-4A79275D327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7431542-DDFE-43D4-8212-081FFCED445A}" type="presOf" srcId="{513C3E63-A0CC-41D9-A0E4-B071BC08D5B9}" destId="{354A6BF9-19EC-4FFC-B91D-CC0448297398}" srcOrd="0" destOrd="0" presId="urn:microsoft.com/office/officeart/2018/5/layout/IconLeafLabelList"/>
    <dgm:cxn modelId="{62BA019F-CB9E-4F93-8377-1DA5A37B44CA}" srcId="{F11F3F20-EE1A-4FDA-AD11-80B30C2CB290}" destId="{513C3E63-A0CC-41D9-A0E4-B071BC08D5B9}" srcOrd="0" destOrd="0" parTransId="{EFE2EE4B-2C7D-498C-BD2C-5615CA4BD334}" sibTransId="{3436B5EA-F020-4026-A162-0B3E1A150D50}"/>
    <dgm:cxn modelId="{717675C1-EAB3-431F-9B35-7C6A348B162D}" type="presOf" srcId="{08F620F8-B078-4842-A09C-4A79275D3272}" destId="{0C3C4ABD-9EC5-44F4-9E0E-A4D1834C4049}" srcOrd="0" destOrd="0" presId="urn:microsoft.com/office/officeart/2018/5/layout/IconLeafLabelList"/>
    <dgm:cxn modelId="{E935A7D8-2868-425C-B93C-8CCFA2E94B47}" type="presOf" srcId="{F11F3F20-EE1A-4FDA-AD11-80B30C2CB290}" destId="{965DDA07-2734-4DDB-BFED-24BE38B10552}" srcOrd="0" destOrd="0" presId="urn:microsoft.com/office/officeart/2018/5/layout/IconLeafLabelList"/>
    <dgm:cxn modelId="{C0BB2ADA-399A-4A7F-925E-21236732710E}" srcId="{F11F3F20-EE1A-4FDA-AD11-80B30C2CB290}" destId="{08F620F8-B078-4842-A09C-4A79275D3272}" srcOrd="1" destOrd="0" parTransId="{06E3F4BE-6D32-44B6-8C59-86DD03ED8B0F}" sibTransId="{2932E2B3-7D7D-40EA-A88F-1F86B8D0EAE8}"/>
    <dgm:cxn modelId="{591E8C23-1514-4A1F-A2EA-78A34425318B}" type="presParOf" srcId="{965DDA07-2734-4DDB-BFED-24BE38B10552}" destId="{52A504CB-28C2-49EF-B739-D9AB7A06D8F6}" srcOrd="0" destOrd="0" presId="urn:microsoft.com/office/officeart/2018/5/layout/IconLeafLabelList"/>
    <dgm:cxn modelId="{54DDB63D-67CB-45AF-87BB-9471375ABC0D}" type="presParOf" srcId="{52A504CB-28C2-49EF-B739-D9AB7A06D8F6}" destId="{ABE5EE85-0B13-4F9C-95AE-C5E263D2730E}" srcOrd="0" destOrd="0" presId="urn:microsoft.com/office/officeart/2018/5/layout/IconLeafLabelList"/>
    <dgm:cxn modelId="{6A5783DB-B60D-4746-8E8C-876E43D2D165}" type="presParOf" srcId="{52A504CB-28C2-49EF-B739-D9AB7A06D8F6}" destId="{F06979B2-5DB5-4AB8-93D1-8DECACF277BE}" srcOrd="1" destOrd="0" presId="urn:microsoft.com/office/officeart/2018/5/layout/IconLeafLabelList"/>
    <dgm:cxn modelId="{BDE60A33-BCE0-4230-ADB8-A5EFFD36FF98}" type="presParOf" srcId="{52A504CB-28C2-49EF-B739-D9AB7A06D8F6}" destId="{42FB52EF-7EB8-4427-97F4-3A2258814FED}" srcOrd="2" destOrd="0" presId="urn:microsoft.com/office/officeart/2018/5/layout/IconLeafLabelList"/>
    <dgm:cxn modelId="{DE75E33E-277C-4DBD-B241-374B7B4C2A69}" type="presParOf" srcId="{52A504CB-28C2-49EF-B739-D9AB7A06D8F6}" destId="{354A6BF9-19EC-4FFC-B91D-CC0448297398}" srcOrd="3" destOrd="0" presId="urn:microsoft.com/office/officeart/2018/5/layout/IconLeafLabelList"/>
    <dgm:cxn modelId="{C82FD3F9-9CAA-4FC5-AC88-F811DCBFA8F2}" type="presParOf" srcId="{965DDA07-2734-4DDB-BFED-24BE38B10552}" destId="{88342BA6-24A2-471F-B1FE-AA9242A9B161}" srcOrd="1" destOrd="0" presId="urn:microsoft.com/office/officeart/2018/5/layout/IconLeafLabelList"/>
    <dgm:cxn modelId="{762BFD59-C368-4D78-918B-B38CFA4C8943}" type="presParOf" srcId="{965DDA07-2734-4DDB-BFED-24BE38B10552}" destId="{4EA90EDE-A46F-4FC7-8E37-448F28EA0C52}" srcOrd="2" destOrd="0" presId="urn:microsoft.com/office/officeart/2018/5/layout/IconLeafLabelList"/>
    <dgm:cxn modelId="{8FCE17FA-DDF5-4780-A267-9FCF0877E050}" type="presParOf" srcId="{4EA90EDE-A46F-4FC7-8E37-448F28EA0C52}" destId="{5C4E3DEA-1A7C-4795-9F9D-24CC3C78FA2B}" srcOrd="0" destOrd="0" presId="urn:microsoft.com/office/officeart/2018/5/layout/IconLeafLabelList"/>
    <dgm:cxn modelId="{12DCC93C-739D-4E61-AE51-9910D9A4B0F9}" type="presParOf" srcId="{4EA90EDE-A46F-4FC7-8E37-448F28EA0C52}" destId="{C4DB1FB3-7483-49E7-A674-6BE5AE39A875}" srcOrd="1" destOrd="0" presId="urn:microsoft.com/office/officeart/2018/5/layout/IconLeafLabelList"/>
    <dgm:cxn modelId="{D259BA85-9586-46BD-8F29-AE3F3AFB645C}" type="presParOf" srcId="{4EA90EDE-A46F-4FC7-8E37-448F28EA0C52}" destId="{CA16F0BA-1925-41A2-861C-1AF1C1F413FE}" srcOrd="2" destOrd="0" presId="urn:microsoft.com/office/officeart/2018/5/layout/IconLeafLabelList"/>
    <dgm:cxn modelId="{0399A61A-D9B8-4B87-AFD1-291F615153B5}" type="presParOf" srcId="{4EA90EDE-A46F-4FC7-8E37-448F28EA0C52}" destId="{0C3C4ABD-9EC5-44F4-9E0E-A4D1834C404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B292AF-0EFD-40AC-A9D4-4C18CBAC70FA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F45765-5AEC-4F46-B7C9-825492A21865}">
      <dgm:prSet/>
      <dgm:spPr/>
      <dgm:t>
        <a:bodyPr/>
        <a:lstStyle/>
        <a:p>
          <a:r>
            <a:rPr lang="en-US"/>
            <a:t>Check the flight status </a:t>
          </a:r>
        </a:p>
      </dgm:t>
    </dgm:pt>
    <dgm:pt modelId="{5C58D443-3C6F-44B9-B161-08560DF80DAE}" type="parTrans" cxnId="{D10BF526-F406-4C36-BA52-CF86656BD10B}">
      <dgm:prSet/>
      <dgm:spPr/>
      <dgm:t>
        <a:bodyPr/>
        <a:lstStyle/>
        <a:p>
          <a:endParaRPr lang="en-US"/>
        </a:p>
      </dgm:t>
    </dgm:pt>
    <dgm:pt modelId="{B6CF0C4F-CFA3-464B-B360-97AE71DD55FF}" type="sibTrans" cxnId="{D10BF526-F406-4C36-BA52-CF86656BD10B}">
      <dgm:prSet/>
      <dgm:spPr/>
      <dgm:t>
        <a:bodyPr/>
        <a:lstStyle/>
        <a:p>
          <a:endParaRPr lang="en-US"/>
        </a:p>
      </dgm:t>
    </dgm:pt>
    <dgm:pt modelId="{CAC6E0BE-B5E0-4EA6-9B23-61CD5FD0935E}">
      <dgm:prSet/>
      <dgm:spPr/>
      <dgm:t>
        <a:bodyPr/>
        <a:lstStyle/>
        <a:p>
          <a:r>
            <a:rPr lang="en-US"/>
            <a:t>Offers better alternatives to rate code </a:t>
          </a:r>
        </a:p>
      </dgm:t>
    </dgm:pt>
    <dgm:pt modelId="{ADEFC4AC-48AB-47B2-8242-297E5670AC04}" type="parTrans" cxnId="{C9404693-2390-4393-AED6-4087C84EE1D7}">
      <dgm:prSet/>
      <dgm:spPr/>
      <dgm:t>
        <a:bodyPr/>
        <a:lstStyle/>
        <a:p>
          <a:endParaRPr lang="en-US"/>
        </a:p>
      </dgm:t>
    </dgm:pt>
    <dgm:pt modelId="{7C4A057C-13A5-4461-BB76-C0AD152ECB2E}" type="sibTrans" cxnId="{C9404693-2390-4393-AED6-4087C84EE1D7}">
      <dgm:prSet/>
      <dgm:spPr/>
      <dgm:t>
        <a:bodyPr/>
        <a:lstStyle/>
        <a:p>
          <a:endParaRPr lang="en-US"/>
        </a:p>
      </dgm:t>
    </dgm:pt>
    <dgm:pt modelId="{F83C1E61-C168-49D2-A89B-2B6664294961}">
      <dgm:prSet/>
      <dgm:spPr/>
      <dgm:t>
        <a:bodyPr/>
        <a:lstStyle/>
        <a:p>
          <a:r>
            <a:rPr lang="en-US"/>
            <a:t>More tips</a:t>
          </a:r>
        </a:p>
      </dgm:t>
    </dgm:pt>
    <dgm:pt modelId="{45B39A15-E991-4BFD-A780-14C282393BE7}" type="parTrans" cxnId="{DA752A1E-82C1-4CB7-B1BB-EAD05C97198E}">
      <dgm:prSet/>
      <dgm:spPr/>
      <dgm:t>
        <a:bodyPr/>
        <a:lstStyle/>
        <a:p>
          <a:endParaRPr lang="en-US"/>
        </a:p>
      </dgm:t>
    </dgm:pt>
    <dgm:pt modelId="{DE37DA41-B0FD-43C6-B3EC-6C103F39FB9C}" type="sibTrans" cxnId="{DA752A1E-82C1-4CB7-B1BB-EAD05C97198E}">
      <dgm:prSet/>
      <dgm:spPr/>
      <dgm:t>
        <a:bodyPr/>
        <a:lstStyle/>
        <a:p>
          <a:endParaRPr lang="en-US"/>
        </a:p>
      </dgm:t>
    </dgm:pt>
    <dgm:pt modelId="{B78DEC67-717B-42E3-9187-861BA284649C}">
      <dgm:prSet/>
      <dgm:spPr/>
      <dgm:t>
        <a:bodyPr/>
        <a:lstStyle/>
        <a:p>
          <a:r>
            <a:rPr lang="en-US"/>
            <a:t>Easy rides</a:t>
          </a:r>
        </a:p>
      </dgm:t>
    </dgm:pt>
    <dgm:pt modelId="{78318BF2-F01F-4C08-BE2F-476C6F87AF87}" type="parTrans" cxnId="{5E7A36A7-A444-49A7-A35D-B3DF08989A44}">
      <dgm:prSet/>
      <dgm:spPr/>
      <dgm:t>
        <a:bodyPr/>
        <a:lstStyle/>
        <a:p>
          <a:endParaRPr lang="en-US"/>
        </a:p>
      </dgm:t>
    </dgm:pt>
    <dgm:pt modelId="{75A49DB9-BEB0-4FFF-B359-0AC06FFE96E4}" type="sibTrans" cxnId="{5E7A36A7-A444-49A7-A35D-B3DF08989A44}">
      <dgm:prSet/>
      <dgm:spPr/>
      <dgm:t>
        <a:bodyPr/>
        <a:lstStyle/>
        <a:p>
          <a:endParaRPr lang="en-US"/>
        </a:p>
      </dgm:t>
    </dgm:pt>
    <dgm:pt modelId="{6A683960-BDB9-1140-A4E9-DD618CF3CBDC}" type="pres">
      <dgm:prSet presAssocID="{07B292AF-0EFD-40AC-A9D4-4C18CBAC70FA}" presName="matrix" presStyleCnt="0">
        <dgm:presLayoutVars>
          <dgm:chMax val="1"/>
          <dgm:dir/>
          <dgm:resizeHandles val="exact"/>
        </dgm:presLayoutVars>
      </dgm:prSet>
      <dgm:spPr/>
    </dgm:pt>
    <dgm:pt modelId="{BBE80BD4-5F15-6F46-98AA-19EAB0FE80FE}" type="pres">
      <dgm:prSet presAssocID="{07B292AF-0EFD-40AC-A9D4-4C18CBAC70FA}" presName="diamond" presStyleLbl="bgShp" presStyleIdx="0" presStyleCnt="1"/>
      <dgm:spPr/>
    </dgm:pt>
    <dgm:pt modelId="{3138D121-59C5-B14F-A558-F00A9D5B72D0}" type="pres">
      <dgm:prSet presAssocID="{07B292AF-0EFD-40AC-A9D4-4C18CBAC70F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3C67AC3-14C4-A640-9CE3-927AC52C702F}" type="pres">
      <dgm:prSet presAssocID="{07B292AF-0EFD-40AC-A9D4-4C18CBAC70F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C333BC6-8A53-A349-8AE8-6C5FA9F2BCC1}" type="pres">
      <dgm:prSet presAssocID="{07B292AF-0EFD-40AC-A9D4-4C18CBAC70F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E495636-3A11-C143-A091-19DAFC3BA690}" type="pres">
      <dgm:prSet presAssocID="{07B292AF-0EFD-40AC-A9D4-4C18CBAC70F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E95200-BBBB-B54D-8051-8E2E62AC307E}" type="presOf" srcId="{5AF45765-5AEC-4F46-B7C9-825492A21865}" destId="{3138D121-59C5-B14F-A558-F00A9D5B72D0}" srcOrd="0" destOrd="0" presId="urn:microsoft.com/office/officeart/2005/8/layout/matrix3"/>
    <dgm:cxn modelId="{CC588309-50C7-E94B-B4EA-4B54B015F799}" type="presOf" srcId="{CAC6E0BE-B5E0-4EA6-9B23-61CD5FD0935E}" destId="{63C67AC3-14C4-A640-9CE3-927AC52C702F}" srcOrd="0" destOrd="0" presId="urn:microsoft.com/office/officeart/2005/8/layout/matrix3"/>
    <dgm:cxn modelId="{DA752A1E-82C1-4CB7-B1BB-EAD05C97198E}" srcId="{07B292AF-0EFD-40AC-A9D4-4C18CBAC70FA}" destId="{F83C1E61-C168-49D2-A89B-2B6664294961}" srcOrd="2" destOrd="0" parTransId="{45B39A15-E991-4BFD-A780-14C282393BE7}" sibTransId="{DE37DA41-B0FD-43C6-B3EC-6C103F39FB9C}"/>
    <dgm:cxn modelId="{D10BF526-F406-4C36-BA52-CF86656BD10B}" srcId="{07B292AF-0EFD-40AC-A9D4-4C18CBAC70FA}" destId="{5AF45765-5AEC-4F46-B7C9-825492A21865}" srcOrd="0" destOrd="0" parTransId="{5C58D443-3C6F-44B9-B161-08560DF80DAE}" sibTransId="{B6CF0C4F-CFA3-464B-B360-97AE71DD55FF}"/>
    <dgm:cxn modelId="{C9404693-2390-4393-AED6-4087C84EE1D7}" srcId="{07B292AF-0EFD-40AC-A9D4-4C18CBAC70FA}" destId="{CAC6E0BE-B5E0-4EA6-9B23-61CD5FD0935E}" srcOrd="1" destOrd="0" parTransId="{ADEFC4AC-48AB-47B2-8242-297E5670AC04}" sibTransId="{7C4A057C-13A5-4461-BB76-C0AD152ECB2E}"/>
    <dgm:cxn modelId="{5E7A36A7-A444-49A7-A35D-B3DF08989A44}" srcId="{07B292AF-0EFD-40AC-A9D4-4C18CBAC70FA}" destId="{B78DEC67-717B-42E3-9187-861BA284649C}" srcOrd="3" destOrd="0" parTransId="{78318BF2-F01F-4C08-BE2F-476C6F87AF87}" sibTransId="{75A49DB9-BEB0-4FFF-B359-0AC06FFE96E4}"/>
    <dgm:cxn modelId="{F43A5AC6-BBCD-8440-99F8-DB8797FB158B}" type="presOf" srcId="{F83C1E61-C168-49D2-A89B-2B6664294961}" destId="{5C333BC6-8A53-A349-8AE8-6C5FA9F2BCC1}" srcOrd="0" destOrd="0" presId="urn:microsoft.com/office/officeart/2005/8/layout/matrix3"/>
    <dgm:cxn modelId="{C80E55EE-ED81-8D4F-ADDE-531425090859}" type="presOf" srcId="{07B292AF-0EFD-40AC-A9D4-4C18CBAC70FA}" destId="{6A683960-BDB9-1140-A4E9-DD618CF3CBDC}" srcOrd="0" destOrd="0" presId="urn:microsoft.com/office/officeart/2005/8/layout/matrix3"/>
    <dgm:cxn modelId="{BDC462FB-DA03-6341-8317-CB708968EC90}" type="presOf" srcId="{B78DEC67-717B-42E3-9187-861BA284649C}" destId="{FE495636-3A11-C143-A091-19DAFC3BA690}" srcOrd="0" destOrd="0" presId="urn:microsoft.com/office/officeart/2005/8/layout/matrix3"/>
    <dgm:cxn modelId="{003F3DAA-BD60-9B4E-9DDE-6279E4C1E038}" type="presParOf" srcId="{6A683960-BDB9-1140-A4E9-DD618CF3CBDC}" destId="{BBE80BD4-5F15-6F46-98AA-19EAB0FE80FE}" srcOrd="0" destOrd="0" presId="urn:microsoft.com/office/officeart/2005/8/layout/matrix3"/>
    <dgm:cxn modelId="{11D1911E-8E58-B943-B0FB-7A0BFCC6D6FF}" type="presParOf" srcId="{6A683960-BDB9-1140-A4E9-DD618CF3CBDC}" destId="{3138D121-59C5-B14F-A558-F00A9D5B72D0}" srcOrd="1" destOrd="0" presId="urn:microsoft.com/office/officeart/2005/8/layout/matrix3"/>
    <dgm:cxn modelId="{ED826015-9DAC-E041-8A54-8C56E9D75DAA}" type="presParOf" srcId="{6A683960-BDB9-1140-A4E9-DD618CF3CBDC}" destId="{63C67AC3-14C4-A640-9CE3-927AC52C702F}" srcOrd="2" destOrd="0" presId="urn:microsoft.com/office/officeart/2005/8/layout/matrix3"/>
    <dgm:cxn modelId="{D939251A-3563-BF47-AFE6-FBBB4FEA29B7}" type="presParOf" srcId="{6A683960-BDB9-1140-A4E9-DD618CF3CBDC}" destId="{5C333BC6-8A53-A349-8AE8-6C5FA9F2BCC1}" srcOrd="3" destOrd="0" presId="urn:microsoft.com/office/officeart/2005/8/layout/matrix3"/>
    <dgm:cxn modelId="{61A9EC79-7A04-814D-A3A3-2ECC9841182F}" type="presParOf" srcId="{6A683960-BDB9-1140-A4E9-DD618CF3CBDC}" destId="{FE495636-3A11-C143-A091-19DAFC3BA69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89E802-CC20-4041-903A-4B19D74C078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18D7E4-5573-4B0B-97DE-0B59D559651D}">
      <dgm:prSet/>
      <dgm:spPr/>
      <dgm:t>
        <a:bodyPr/>
        <a:lstStyle/>
        <a:p>
          <a:r>
            <a:rPr lang="en-US" dirty="0"/>
            <a:t>Weekday: </a:t>
          </a:r>
        </a:p>
      </dgm:t>
    </dgm:pt>
    <dgm:pt modelId="{8477B713-0370-487E-A1FD-94945E5A268B}" type="parTrans" cxnId="{D26BB14A-19B5-4B54-B9CC-BEE8355A5B89}">
      <dgm:prSet/>
      <dgm:spPr/>
      <dgm:t>
        <a:bodyPr/>
        <a:lstStyle/>
        <a:p>
          <a:endParaRPr lang="en-US"/>
        </a:p>
      </dgm:t>
    </dgm:pt>
    <dgm:pt modelId="{3FC57D85-FC48-4A47-9159-3F690B33E067}" type="sibTrans" cxnId="{D26BB14A-19B5-4B54-B9CC-BEE8355A5B89}">
      <dgm:prSet/>
      <dgm:spPr/>
      <dgm:t>
        <a:bodyPr/>
        <a:lstStyle/>
        <a:p>
          <a:endParaRPr lang="en-US"/>
        </a:p>
      </dgm:t>
    </dgm:pt>
    <dgm:pt modelId="{7C7837EC-5A33-4448-8374-A668AB8CC9A1}">
      <dgm:prSet/>
      <dgm:spPr/>
      <dgm:t>
        <a:bodyPr/>
        <a:lstStyle/>
        <a:p>
          <a:r>
            <a:rPr lang="en-US"/>
            <a:t>7 am – 2pm </a:t>
          </a:r>
        </a:p>
      </dgm:t>
    </dgm:pt>
    <dgm:pt modelId="{6E0B3338-6710-4D2D-B375-20B05CCC9C0F}" type="parTrans" cxnId="{A9485E3A-1F55-4962-BC7F-52DAE2A4FFBB}">
      <dgm:prSet/>
      <dgm:spPr/>
      <dgm:t>
        <a:bodyPr/>
        <a:lstStyle/>
        <a:p>
          <a:endParaRPr lang="en-US"/>
        </a:p>
      </dgm:t>
    </dgm:pt>
    <dgm:pt modelId="{F7FF6C26-01E1-47E6-AFF8-B000CF629DEA}" type="sibTrans" cxnId="{A9485E3A-1F55-4962-BC7F-52DAE2A4FFBB}">
      <dgm:prSet/>
      <dgm:spPr/>
      <dgm:t>
        <a:bodyPr/>
        <a:lstStyle/>
        <a:p>
          <a:endParaRPr lang="en-US"/>
        </a:p>
      </dgm:t>
    </dgm:pt>
    <dgm:pt modelId="{DA576602-4499-42A4-827C-35A277ACAC8C}">
      <dgm:prSet/>
      <dgm:spPr/>
      <dgm:t>
        <a:bodyPr/>
        <a:lstStyle/>
        <a:p>
          <a:r>
            <a:rPr lang="en-US"/>
            <a:t>8(Harlem), 2 (E 21</a:t>
          </a:r>
          <a:r>
            <a:rPr lang="en-US" baseline="30000"/>
            <a:t>st</a:t>
          </a:r>
          <a:r>
            <a:rPr lang="en-US"/>
            <a:t> St), 16 (W 50</a:t>
          </a:r>
          <a:r>
            <a:rPr lang="en-US" baseline="30000"/>
            <a:t>th</a:t>
          </a:r>
          <a:r>
            <a:rPr lang="en-US"/>
            <a:t> St), 0(Grand Central Station) </a:t>
          </a:r>
        </a:p>
      </dgm:t>
    </dgm:pt>
    <dgm:pt modelId="{0E473288-B7D3-4DBD-A912-138B16352C0C}" type="parTrans" cxnId="{3CE18BD9-F9B5-4617-811B-70DEFEC9161A}">
      <dgm:prSet/>
      <dgm:spPr/>
      <dgm:t>
        <a:bodyPr/>
        <a:lstStyle/>
        <a:p>
          <a:endParaRPr lang="en-US"/>
        </a:p>
      </dgm:t>
    </dgm:pt>
    <dgm:pt modelId="{3E4FE2AF-53E3-4412-BCB0-3F92D2837557}" type="sibTrans" cxnId="{3CE18BD9-F9B5-4617-811B-70DEFEC9161A}">
      <dgm:prSet/>
      <dgm:spPr/>
      <dgm:t>
        <a:bodyPr/>
        <a:lstStyle/>
        <a:p>
          <a:endParaRPr lang="en-US"/>
        </a:p>
      </dgm:t>
    </dgm:pt>
    <dgm:pt modelId="{7D2F8FF2-1452-400F-BA92-164A0A567628}">
      <dgm:prSet/>
      <dgm:spPr/>
      <dgm:t>
        <a:bodyPr/>
        <a:lstStyle/>
        <a:p>
          <a:r>
            <a:rPr lang="en-US" dirty="0"/>
            <a:t>6pm – 10 pm</a:t>
          </a:r>
        </a:p>
      </dgm:t>
    </dgm:pt>
    <dgm:pt modelId="{E4F46953-0431-4FD7-B8E5-86FA95972480}" type="parTrans" cxnId="{51921A23-C10C-4E2D-9B17-B8C7B2FC3042}">
      <dgm:prSet/>
      <dgm:spPr/>
      <dgm:t>
        <a:bodyPr/>
        <a:lstStyle/>
        <a:p>
          <a:endParaRPr lang="en-US"/>
        </a:p>
      </dgm:t>
    </dgm:pt>
    <dgm:pt modelId="{CA7021AC-B943-487A-8F47-9398C969CA2C}" type="sibTrans" cxnId="{51921A23-C10C-4E2D-9B17-B8C7B2FC3042}">
      <dgm:prSet/>
      <dgm:spPr/>
      <dgm:t>
        <a:bodyPr/>
        <a:lstStyle/>
        <a:p>
          <a:endParaRPr lang="en-US"/>
        </a:p>
      </dgm:t>
    </dgm:pt>
    <dgm:pt modelId="{E1027530-AF61-47BA-A044-64658BEFC1D7}">
      <dgm:prSet/>
      <dgm:spPr/>
      <dgm:t>
        <a:bodyPr/>
        <a:lstStyle/>
        <a:p>
          <a:r>
            <a:rPr lang="en-US"/>
            <a:t>8(Harlem), 0(Grand Central Station), 2(E 21</a:t>
          </a:r>
          <a:r>
            <a:rPr lang="en-US" baseline="30000"/>
            <a:t>st</a:t>
          </a:r>
          <a:r>
            <a:rPr lang="en-US"/>
            <a:t> St)</a:t>
          </a:r>
        </a:p>
      </dgm:t>
    </dgm:pt>
    <dgm:pt modelId="{91F5C10F-DBF5-4817-807B-97363BE03DB9}" type="parTrans" cxnId="{E9DA947B-3FAB-433A-A723-1B5164BC6B95}">
      <dgm:prSet/>
      <dgm:spPr/>
      <dgm:t>
        <a:bodyPr/>
        <a:lstStyle/>
        <a:p>
          <a:endParaRPr lang="en-US"/>
        </a:p>
      </dgm:t>
    </dgm:pt>
    <dgm:pt modelId="{4093F8E2-8F33-4299-908B-6ABA087662D3}" type="sibTrans" cxnId="{E9DA947B-3FAB-433A-A723-1B5164BC6B95}">
      <dgm:prSet/>
      <dgm:spPr/>
      <dgm:t>
        <a:bodyPr/>
        <a:lstStyle/>
        <a:p>
          <a:endParaRPr lang="en-US"/>
        </a:p>
      </dgm:t>
    </dgm:pt>
    <dgm:pt modelId="{5D701173-8902-40DA-87F7-A0600E2851F5}">
      <dgm:prSet/>
      <dgm:spPr/>
      <dgm:t>
        <a:bodyPr/>
        <a:lstStyle/>
        <a:p>
          <a:r>
            <a:rPr lang="en-US"/>
            <a:t>Midnight</a:t>
          </a:r>
        </a:p>
      </dgm:t>
    </dgm:pt>
    <dgm:pt modelId="{DDF11779-B4B6-4017-9A68-CAEC2AAF97D1}" type="parTrans" cxnId="{5DD42D50-88C3-42D9-886C-8C91FDA6D247}">
      <dgm:prSet/>
      <dgm:spPr/>
      <dgm:t>
        <a:bodyPr/>
        <a:lstStyle/>
        <a:p>
          <a:endParaRPr lang="en-US"/>
        </a:p>
      </dgm:t>
    </dgm:pt>
    <dgm:pt modelId="{64CDB404-BAEA-4226-B079-AF638A9D1C4B}" type="sibTrans" cxnId="{5DD42D50-88C3-42D9-886C-8C91FDA6D247}">
      <dgm:prSet/>
      <dgm:spPr/>
      <dgm:t>
        <a:bodyPr/>
        <a:lstStyle/>
        <a:p>
          <a:endParaRPr lang="en-US"/>
        </a:p>
      </dgm:t>
    </dgm:pt>
    <dgm:pt modelId="{804C1F3B-0906-4300-A71B-6F4B6B4EC3B7}">
      <dgm:prSet/>
      <dgm:spPr/>
      <dgm:t>
        <a:bodyPr/>
        <a:lstStyle/>
        <a:p>
          <a:r>
            <a:rPr lang="en-US" dirty="0"/>
            <a:t>8(Harlem), 16(W 50</a:t>
          </a:r>
          <a:r>
            <a:rPr lang="en-US" baseline="30000" dirty="0"/>
            <a:t>th</a:t>
          </a:r>
          <a:r>
            <a:rPr lang="en-US" dirty="0"/>
            <a:t> St), 0(Grand Central Station)</a:t>
          </a:r>
        </a:p>
      </dgm:t>
    </dgm:pt>
    <dgm:pt modelId="{2F4EC0F5-55E1-45F3-B620-85CC110039A2}" type="parTrans" cxnId="{08BD7900-61B3-481C-BAFC-87C7A78AD8A3}">
      <dgm:prSet/>
      <dgm:spPr/>
      <dgm:t>
        <a:bodyPr/>
        <a:lstStyle/>
        <a:p>
          <a:endParaRPr lang="en-US"/>
        </a:p>
      </dgm:t>
    </dgm:pt>
    <dgm:pt modelId="{EA47B78C-9674-4C2F-90AD-03A56A77B33F}" type="sibTrans" cxnId="{08BD7900-61B3-481C-BAFC-87C7A78AD8A3}">
      <dgm:prSet/>
      <dgm:spPr/>
      <dgm:t>
        <a:bodyPr/>
        <a:lstStyle/>
        <a:p>
          <a:endParaRPr lang="en-US"/>
        </a:p>
      </dgm:t>
    </dgm:pt>
    <dgm:pt modelId="{2B0FAB06-4B8C-4DBD-BAC2-69B3BB844AFA}">
      <dgm:prSet/>
      <dgm:spPr/>
      <dgm:t>
        <a:bodyPr/>
        <a:lstStyle/>
        <a:p>
          <a:r>
            <a:rPr lang="en-US"/>
            <a:t>Weekend </a:t>
          </a:r>
        </a:p>
      </dgm:t>
    </dgm:pt>
    <dgm:pt modelId="{5692B4E4-CF12-42D6-BF75-F0D49443DAAB}" type="parTrans" cxnId="{0EDB5C36-64B0-4A2B-A812-A2B0922F607E}">
      <dgm:prSet/>
      <dgm:spPr/>
      <dgm:t>
        <a:bodyPr/>
        <a:lstStyle/>
        <a:p>
          <a:endParaRPr lang="en-US"/>
        </a:p>
      </dgm:t>
    </dgm:pt>
    <dgm:pt modelId="{472A45E5-ADA8-43DB-9BF2-B078D347CA19}" type="sibTrans" cxnId="{0EDB5C36-64B0-4A2B-A812-A2B0922F607E}">
      <dgm:prSet/>
      <dgm:spPr/>
      <dgm:t>
        <a:bodyPr/>
        <a:lstStyle/>
        <a:p>
          <a:endParaRPr lang="en-US"/>
        </a:p>
      </dgm:t>
    </dgm:pt>
    <dgm:pt modelId="{5C52B2DF-AACC-4123-8C8F-E4AF9AC84E68}">
      <dgm:prSet/>
      <dgm:spPr/>
      <dgm:t>
        <a:bodyPr/>
        <a:lstStyle/>
        <a:p>
          <a:r>
            <a:rPr lang="en-US"/>
            <a:t>Midnight</a:t>
          </a:r>
        </a:p>
      </dgm:t>
    </dgm:pt>
    <dgm:pt modelId="{2A6ADD3D-5EC0-46B1-BB5F-E60A1541D0F6}" type="parTrans" cxnId="{8B4718E5-F388-4CDF-88CE-23BE20AB23D3}">
      <dgm:prSet/>
      <dgm:spPr/>
      <dgm:t>
        <a:bodyPr/>
        <a:lstStyle/>
        <a:p>
          <a:endParaRPr lang="en-US"/>
        </a:p>
      </dgm:t>
    </dgm:pt>
    <dgm:pt modelId="{1A68C5FA-70C9-4662-A339-A68B686B9C6E}" type="sibTrans" cxnId="{8B4718E5-F388-4CDF-88CE-23BE20AB23D3}">
      <dgm:prSet/>
      <dgm:spPr/>
      <dgm:t>
        <a:bodyPr/>
        <a:lstStyle/>
        <a:p>
          <a:endParaRPr lang="en-US"/>
        </a:p>
      </dgm:t>
    </dgm:pt>
    <dgm:pt modelId="{F2DCEEB0-0421-4382-A336-C11187772176}">
      <dgm:prSet/>
      <dgm:spPr/>
      <dgm:t>
        <a:bodyPr/>
        <a:lstStyle/>
        <a:p>
          <a:r>
            <a:rPr lang="en-US"/>
            <a:t>2(E 21</a:t>
          </a:r>
          <a:r>
            <a:rPr lang="en-US" baseline="30000"/>
            <a:t>st</a:t>
          </a:r>
          <a:r>
            <a:rPr lang="en-US"/>
            <a:t> St), 8, 15(E 3</a:t>
          </a:r>
          <a:r>
            <a:rPr lang="en-US" baseline="30000"/>
            <a:t>rd</a:t>
          </a:r>
          <a:r>
            <a:rPr lang="en-US"/>
            <a:t> St), 16(W 50</a:t>
          </a:r>
          <a:r>
            <a:rPr lang="en-US" baseline="30000"/>
            <a:t>th</a:t>
          </a:r>
          <a:r>
            <a:rPr lang="en-US"/>
            <a:t> St)</a:t>
          </a:r>
        </a:p>
      </dgm:t>
    </dgm:pt>
    <dgm:pt modelId="{92BA6370-0496-4FBD-B0DA-BB2228E73226}" type="parTrans" cxnId="{57B648D9-9B4D-4CF1-89F1-C53ED2C2A816}">
      <dgm:prSet/>
      <dgm:spPr/>
      <dgm:t>
        <a:bodyPr/>
        <a:lstStyle/>
        <a:p>
          <a:endParaRPr lang="en-US"/>
        </a:p>
      </dgm:t>
    </dgm:pt>
    <dgm:pt modelId="{C682F243-AFDB-48CC-93D7-AC8CBB9CED8C}" type="sibTrans" cxnId="{57B648D9-9B4D-4CF1-89F1-C53ED2C2A816}">
      <dgm:prSet/>
      <dgm:spPr/>
      <dgm:t>
        <a:bodyPr/>
        <a:lstStyle/>
        <a:p>
          <a:endParaRPr lang="en-US"/>
        </a:p>
      </dgm:t>
    </dgm:pt>
    <dgm:pt modelId="{DA55634A-6337-4853-A015-061BE120700A}">
      <dgm:prSet/>
      <dgm:spPr/>
      <dgm:t>
        <a:bodyPr/>
        <a:lstStyle/>
        <a:p>
          <a:r>
            <a:rPr lang="en-US"/>
            <a:t>Day</a:t>
          </a:r>
        </a:p>
      </dgm:t>
    </dgm:pt>
    <dgm:pt modelId="{0885A81D-D663-4A3A-8784-D6A4D32612DB}" type="parTrans" cxnId="{7B31BD12-8692-47D1-8B8C-31CCB0434BF1}">
      <dgm:prSet/>
      <dgm:spPr/>
      <dgm:t>
        <a:bodyPr/>
        <a:lstStyle/>
        <a:p>
          <a:endParaRPr lang="en-US"/>
        </a:p>
      </dgm:t>
    </dgm:pt>
    <dgm:pt modelId="{AAD440A0-EE75-4DB2-97A6-A354DC5C4AD7}" type="sibTrans" cxnId="{7B31BD12-8692-47D1-8B8C-31CCB0434BF1}">
      <dgm:prSet/>
      <dgm:spPr/>
      <dgm:t>
        <a:bodyPr/>
        <a:lstStyle/>
        <a:p>
          <a:endParaRPr lang="en-US"/>
        </a:p>
      </dgm:t>
    </dgm:pt>
    <dgm:pt modelId="{CFE941EB-1746-4057-BDE3-D62BE38BDDC6}">
      <dgm:prSet/>
      <dgm:spPr/>
      <dgm:t>
        <a:bodyPr/>
        <a:lstStyle/>
        <a:p>
          <a:r>
            <a:rPr lang="en-US"/>
            <a:t>15(E 3</a:t>
          </a:r>
          <a:r>
            <a:rPr lang="en-US" baseline="30000"/>
            <a:t>rd</a:t>
          </a:r>
          <a:r>
            <a:rPr lang="en-US"/>
            <a:t> St), 2(E 21</a:t>
          </a:r>
          <a:r>
            <a:rPr lang="en-US" baseline="30000"/>
            <a:t>st</a:t>
          </a:r>
          <a:r>
            <a:rPr lang="en-US"/>
            <a:t> St)</a:t>
          </a:r>
        </a:p>
      </dgm:t>
    </dgm:pt>
    <dgm:pt modelId="{E2F4B3AC-43C7-406E-93CF-5E141B9B8A79}" type="parTrans" cxnId="{BEB4EF74-AE8A-42F7-8CD4-C17F75FAC89D}">
      <dgm:prSet/>
      <dgm:spPr/>
      <dgm:t>
        <a:bodyPr/>
        <a:lstStyle/>
        <a:p>
          <a:endParaRPr lang="en-US"/>
        </a:p>
      </dgm:t>
    </dgm:pt>
    <dgm:pt modelId="{E239B311-EE6A-446C-9C1B-F84156F756F8}" type="sibTrans" cxnId="{BEB4EF74-AE8A-42F7-8CD4-C17F75FAC89D}">
      <dgm:prSet/>
      <dgm:spPr/>
      <dgm:t>
        <a:bodyPr/>
        <a:lstStyle/>
        <a:p>
          <a:endParaRPr lang="en-US"/>
        </a:p>
      </dgm:t>
    </dgm:pt>
    <dgm:pt modelId="{298529F1-CF42-6E4A-810D-287125963EBD}">
      <dgm:prSet/>
      <dgm:spPr/>
      <dgm:t>
        <a:bodyPr/>
        <a:lstStyle/>
        <a:p>
          <a:r>
            <a:rPr lang="en-US" dirty="0"/>
            <a:t>All Night</a:t>
          </a:r>
        </a:p>
      </dgm:t>
    </dgm:pt>
    <dgm:pt modelId="{071B788A-CCAE-2D40-BCCD-D0C7C43F08DA}" type="parTrans" cxnId="{D5640571-9F4A-9D41-875D-E9B0B3F90AAC}">
      <dgm:prSet/>
      <dgm:spPr/>
      <dgm:t>
        <a:bodyPr/>
        <a:lstStyle/>
        <a:p>
          <a:endParaRPr lang="en-GB"/>
        </a:p>
      </dgm:t>
    </dgm:pt>
    <dgm:pt modelId="{0B1B825F-EBBB-1A4B-B3D0-A1FBA64FC71D}" type="sibTrans" cxnId="{D5640571-9F4A-9D41-875D-E9B0B3F90AAC}">
      <dgm:prSet/>
      <dgm:spPr/>
      <dgm:t>
        <a:bodyPr/>
        <a:lstStyle/>
        <a:p>
          <a:endParaRPr lang="en-GB"/>
        </a:p>
      </dgm:t>
    </dgm:pt>
    <dgm:pt modelId="{DEE1D178-BB15-2543-A609-1A1484CA04D8}">
      <dgm:prSet/>
      <dgm:spPr/>
      <dgm:t>
        <a:bodyPr/>
        <a:lstStyle/>
        <a:p>
          <a:r>
            <a:rPr lang="en-US" dirty="0"/>
            <a:t>16(W 50</a:t>
          </a:r>
          <a:r>
            <a:rPr lang="en-US" baseline="30000" dirty="0"/>
            <a:t>th</a:t>
          </a:r>
          <a:r>
            <a:rPr lang="en-US" dirty="0"/>
            <a:t> St), 17(E 74</a:t>
          </a:r>
          <a:r>
            <a:rPr lang="en-US" baseline="30000" dirty="0"/>
            <a:t>th</a:t>
          </a:r>
          <a:r>
            <a:rPr lang="en-US" dirty="0"/>
            <a:t> St), 0(Grand Central Station)</a:t>
          </a:r>
        </a:p>
      </dgm:t>
    </dgm:pt>
    <dgm:pt modelId="{76395B8A-315E-8B4F-BA26-29FAC27E0615}" type="parTrans" cxnId="{A2045184-88AF-B94F-9460-C5B97BD887D3}">
      <dgm:prSet/>
      <dgm:spPr/>
      <dgm:t>
        <a:bodyPr/>
        <a:lstStyle/>
        <a:p>
          <a:endParaRPr lang="en-GB"/>
        </a:p>
      </dgm:t>
    </dgm:pt>
    <dgm:pt modelId="{AF4C55A6-DEDC-BE41-A64D-660F75577D71}" type="sibTrans" cxnId="{A2045184-88AF-B94F-9460-C5B97BD887D3}">
      <dgm:prSet/>
      <dgm:spPr/>
      <dgm:t>
        <a:bodyPr/>
        <a:lstStyle/>
        <a:p>
          <a:endParaRPr lang="en-GB"/>
        </a:p>
      </dgm:t>
    </dgm:pt>
    <dgm:pt modelId="{1D741381-E85D-7147-8AC3-16D2C7A1A1C9}" type="pres">
      <dgm:prSet presAssocID="{F789E802-CC20-4041-903A-4B19D74C078B}" presName="linear" presStyleCnt="0">
        <dgm:presLayoutVars>
          <dgm:animLvl val="lvl"/>
          <dgm:resizeHandles val="exact"/>
        </dgm:presLayoutVars>
      </dgm:prSet>
      <dgm:spPr/>
    </dgm:pt>
    <dgm:pt modelId="{71852CB7-BB15-0546-B6D3-385A11DBA6AE}" type="pres">
      <dgm:prSet presAssocID="{6618D7E4-5573-4B0B-97DE-0B59D55965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70201EB-85B5-CF4C-8DD6-93589A071F69}" type="pres">
      <dgm:prSet presAssocID="{6618D7E4-5573-4B0B-97DE-0B59D559651D}" presName="childText" presStyleLbl="revTx" presStyleIdx="0" presStyleCnt="2">
        <dgm:presLayoutVars>
          <dgm:bulletEnabled val="1"/>
        </dgm:presLayoutVars>
      </dgm:prSet>
      <dgm:spPr/>
    </dgm:pt>
    <dgm:pt modelId="{5CE1AEE8-B4AD-6840-831C-BF2F2F4DCF27}" type="pres">
      <dgm:prSet presAssocID="{2B0FAB06-4B8C-4DBD-BAC2-69B3BB844A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4C3A2A2-95D9-C34A-86E4-D8DAB43CCCD3}" type="pres">
      <dgm:prSet presAssocID="{2B0FAB06-4B8C-4DBD-BAC2-69B3BB844AF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8BD7900-61B3-481C-BAFC-87C7A78AD8A3}" srcId="{5D701173-8902-40DA-87F7-A0600E2851F5}" destId="{804C1F3B-0906-4300-A71B-6F4B6B4EC3B7}" srcOrd="0" destOrd="0" parTransId="{2F4EC0F5-55E1-45F3-B620-85CC110039A2}" sibTransId="{EA47B78C-9674-4C2F-90AD-03A56A77B33F}"/>
    <dgm:cxn modelId="{0C250C06-9768-F044-AEE9-3746C01C4185}" type="presOf" srcId="{7D2F8FF2-1452-400F-BA92-164A0A567628}" destId="{570201EB-85B5-CF4C-8DD6-93589A071F69}" srcOrd="0" destOrd="2" presId="urn:microsoft.com/office/officeart/2005/8/layout/vList2"/>
    <dgm:cxn modelId="{ED8A4408-2776-8644-A0A3-3807E5FBE91A}" type="presOf" srcId="{7C7837EC-5A33-4448-8374-A668AB8CC9A1}" destId="{570201EB-85B5-CF4C-8DD6-93589A071F69}" srcOrd="0" destOrd="0" presId="urn:microsoft.com/office/officeart/2005/8/layout/vList2"/>
    <dgm:cxn modelId="{7B31BD12-8692-47D1-8B8C-31CCB0434BF1}" srcId="{2B0FAB06-4B8C-4DBD-BAC2-69B3BB844AFA}" destId="{DA55634A-6337-4853-A015-061BE120700A}" srcOrd="1" destOrd="0" parTransId="{0885A81D-D663-4A3A-8784-D6A4D32612DB}" sibTransId="{AAD440A0-EE75-4DB2-97A6-A354DC5C4AD7}"/>
    <dgm:cxn modelId="{3895201D-9012-7849-8784-E931F7147BA2}" type="presOf" srcId="{DA55634A-6337-4853-A015-061BE120700A}" destId="{24C3A2A2-95D9-C34A-86E4-D8DAB43CCCD3}" srcOrd="0" destOrd="2" presId="urn:microsoft.com/office/officeart/2005/8/layout/vList2"/>
    <dgm:cxn modelId="{51921A23-C10C-4E2D-9B17-B8C7B2FC3042}" srcId="{6618D7E4-5573-4B0B-97DE-0B59D559651D}" destId="{7D2F8FF2-1452-400F-BA92-164A0A567628}" srcOrd="1" destOrd="0" parTransId="{E4F46953-0431-4FD7-B8E5-86FA95972480}" sibTransId="{CA7021AC-B943-487A-8F47-9398C969CA2C}"/>
    <dgm:cxn modelId="{99865E32-23FC-D94D-B386-57D43479AECE}" type="presOf" srcId="{5D701173-8902-40DA-87F7-A0600E2851F5}" destId="{570201EB-85B5-CF4C-8DD6-93589A071F69}" srcOrd="0" destOrd="4" presId="urn:microsoft.com/office/officeart/2005/8/layout/vList2"/>
    <dgm:cxn modelId="{0EDB5C36-64B0-4A2B-A812-A2B0922F607E}" srcId="{F789E802-CC20-4041-903A-4B19D74C078B}" destId="{2B0FAB06-4B8C-4DBD-BAC2-69B3BB844AFA}" srcOrd="1" destOrd="0" parTransId="{5692B4E4-CF12-42D6-BF75-F0D49443DAAB}" sibTransId="{472A45E5-ADA8-43DB-9BF2-B078D347CA19}"/>
    <dgm:cxn modelId="{A9485E3A-1F55-4962-BC7F-52DAE2A4FFBB}" srcId="{6618D7E4-5573-4B0B-97DE-0B59D559651D}" destId="{7C7837EC-5A33-4448-8374-A668AB8CC9A1}" srcOrd="0" destOrd="0" parTransId="{6E0B3338-6710-4D2D-B375-20B05CCC9C0F}" sibTransId="{F7FF6C26-01E1-47E6-AFF8-B000CF629DEA}"/>
    <dgm:cxn modelId="{D26BB14A-19B5-4B54-B9CC-BEE8355A5B89}" srcId="{F789E802-CC20-4041-903A-4B19D74C078B}" destId="{6618D7E4-5573-4B0B-97DE-0B59D559651D}" srcOrd="0" destOrd="0" parTransId="{8477B713-0370-487E-A1FD-94945E5A268B}" sibTransId="{3FC57D85-FC48-4A47-9159-3F690B33E067}"/>
    <dgm:cxn modelId="{5DD42D50-88C3-42D9-886C-8C91FDA6D247}" srcId="{6618D7E4-5573-4B0B-97DE-0B59D559651D}" destId="{5D701173-8902-40DA-87F7-A0600E2851F5}" srcOrd="2" destOrd="0" parTransId="{DDF11779-B4B6-4017-9A68-CAEC2AAF97D1}" sibTransId="{64CDB404-BAEA-4226-B079-AF638A9D1C4B}"/>
    <dgm:cxn modelId="{E8F71A59-79D6-8F4A-9FF7-BC86239D6647}" type="presOf" srcId="{804C1F3B-0906-4300-A71B-6F4B6B4EC3B7}" destId="{570201EB-85B5-CF4C-8DD6-93589A071F69}" srcOrd="0" destOrd="5" presId="urn:microsoft.com/office/officeart/2005/8/layout/vList2"/>
    <dgm:cxn modelId="{7756CC6F-4BFF-E24B-9A20-146DF5929895}" type="presOf" srcId="{F789E802-CC20-4041-903A-4B19D74C078B}" destId="{1D741381-E85D-7147-8AC3-16D2C7A1A1C9}" srcOrd="0" destOrd="0" presId="urn:microsoft.com/office/officeart/2005/8/layout/vList2"/>
    <dgm:cxn modelId="{D5640571-9F4A-9D41-875D-E9B0B3F90AAC}" srcId="{6618D7E4-5573-4B0B-97DE-0B59D559651D}" destId="{298529F1-CF42-6E4A-810D-287125963EBD}" srcOrd="3" destOrd="0" parTransId="{071B788A-CCAE-2D40-BCCD-D0C7C43F08DA}" sibTransId="{0B1B825F-EBBB-1A4B-B3D0-A1FBA64FC71D}"/>
    <dgm:cxn modelId="{BEB4EF74-AE8A-42F7-8CD4-C17F75FAC89D}" srcId="{DA55634A-6337-4853-A015-061BE120700A}" destId="{CFE941EB-1746-4057-BDE3-D62BE38BDDC6}" srcOrd="0" destOrd="0" parTransId="{E2F4B3AC-43C7-406E-93CF-5E141B9B8A79}" sibTransId="{E239B311-EE6A-446C-9C1B-F84156F756F8}"/>
    <dgm:cxn modelId="{E9DA947B-3FAB-433A-A723-1B5164BC6B95}" srcId="{7D2F8FF2-1452-400F-BA92-164A0A567628}" destId="{E1027530-AF61-47BA-A044-64658BEFC1D7}" srcOrd="0" destOrd="0" parTransId="{91F5C10F-DBF5-4817-807B-97363BE03DB9}" sibTransId="{4093F8E2-8F33-4299-908B-6ABA087662D3}"/>
    <dgm:cxn modelId="{A2045184-88AF-B94F-9460-C5B97BD887D3}" srcId="{298529F1-CF42-6E4A-810D-287125963EBD}" destId="{DEE1D178-BB15-2543-A609-1A1484CA04D8}" srcOrd="0" destOrd="0" parTransId="{76395B8A-315E-8B4F-BA26-29FAC27E0615}" sibTransId="{AF4C55A6-DEDC-BE41-A64D-660F75577D71}"/>
    <dgm:cxn modelId="{364C3A98-1C35-DB4A-96B7-45A6F44F850F}" type="presOf" srcId="{F2DCEEB0-0421-4382-A336-C11187772176}" destId="{24C3A2A2-95D9-C34A-86E4-D8DAB43CCCD3}" srcOrd="0" destOrd="1" presId="urn:microsoft.com/office/officeart/2005/8/layout/vList2"/>
    <dgm:cxn modelId="{A65A4798-DD24-EA4D-9A8B-727457A7202F}" type="presOf" srcId="{298529F1-CF42-6E4A-810D-287125963EBD}" destId="{570201EB-85B5-CF4C-8DD6-93589A071F69}" srcOrd="0" destOrd="6" presId="urn:microsoft.com/office/officeart/2005/8/layout/vList2"/>
    <dgm:cxn modelId="{52216FAE-459E-C448-A16C-5280136B8FB3}" type="presOf" srcId="{DA576602-4499-42A4-827C-35A277ACAC8C}" destId="{570201EB-85B5-CF4C-8DD6-93589A071F69}" srcOrd="0" destOrd="1" presId="urn:microsoft.com/office/officeart/2005/8/layout/vList2"/>
    <dgm:cxn modelId="{8BB623B8-75A3-6045-BDAC-AFA51BC9A25F}" type="presOf" srcId="{6618D7E4-5573-4B0B-97DE-0B59D559651D}" destId="{71852CB7-BB15-0546-B6D3-385A11DBA6AE}" srcOrd="0" destOrd="0" presId="urn:microsoft.com/office/officeart/2005/8/layout/vList2"/>
    <dgm:cxn modelId="{E8DC7CD5-4257-D74D-9D72-150C3408E40E}" type="presOf" srcId="{2B0FAB06-4B8C-4DBD-BAC2-69B3BB844AFA}" destId="{5CE1AEE8-B4AD-6840-831C-BF2F2F4DCF27}" srcOrd="0" destOrd="0" presId="urn:microsoft.com/office/officeart/2005/8/layout/vList2"/>
    <dgm:cxn modelId="{7D199CD6-830D-AB4F-9171-EDEA79E3376E}" type="presOf" srcId="{5C52B2DF-AACC-4123-8C8F-E4AF9AC84E68}" destId="{24C3A2A2-95D9-C34A-86E4-D8DAB43CCCD3}" srcOrd="0" destOrd="0" presId="urn:microsoft.com/office/officeart/2005/8/layout/vList2"/>
    <dgm:cxn modelId="{57B648D9-9B4D-4CF1-89F1-C53ED2C2A816}" srcId="{5C52B2DF-AACC-4123-8C8F-E4AF9AC84E68}" destId="{F2DCEEB0-0421-4382-A336-C11187772176}" srcOrd="0" destOrd="0" parTransId="{92BA6370-0496-4FBD-B0DA-BB2228E73226}" sibTransId="{C682F243-AFDB-48CC-93D7-AC8CBB9CED8C}"/>
    <dgm:cxn modelId="{3CE18BD9-F9B5-4617-811B-70DEFEC9161A}" srcId="{7C7837EC-5A33-4448-8374-A668AB8CC9A1}" destId="{DA576602-4499-42A4-827C-35A277ACAC8C}" srcOrd="0" destOrd="0" parTransId="{0E473288-B7D3-4DBD-A912-138B16352C0C}" sibTransId="{3E4FE2AF-53E3-4412-BCB0-3F92D2837557}"/>
    <dgm:cxn modelId="{8005EFE4-4DC8-D84F-91D7-8CFDA77EE025}" type="presOf" srcId="{E1027530-AF61-47BA-A044-64658BEFC1D7}" destId="{570201EB-85B5-CF4C-8DD6-93589A071F69}" srcOrd="0" destOrd="3" presId="urn:microsoft.com/office/officeart/2005/8/layout/vList2"/>
    <dgm:cxn modelId="{8B4718E5-F388-4CDF-88CE-23BE20AB23D3}" srcId="{2B0FAB06-4B8C-4DBD-BAC2-69B3BB844AFA}" destId="{5C52B2DF-AACC-4123-8C8F-E4AF9AC84E68}" srcOrd="0" destOrd="0" parTransId="{2A6ADD3D-5EC0-46B1-BB5F-E60A1541D0F6}" sibTransId="{1A68C5FA-70C9-4662-A339-A68B686B9C6E}"/>
    <dgm:cxn modelId="{97DF10E8-AA0B-7E48-AAD9-CBAB460C6301}" type="presOf" srcId="{DEE1D178-BB15-2543-A609-1A1484CA04D8}" destId="{570201EB-85B5-CF4C-8DD6-93589A071F69}" srcOrd="0" destOrd="7" presId="urn:microsoft.com/office/officeart/2005/8/layout/vList2"/>
    <dgm:cxn modelId="{40A168F7-B565-9243-A724-D408E4586AC4}" type="presOf" srcId="{CFE941EB-1746-4057-BDE3-D62BE38BDDC6}" destId="{24C3A2A2-95D9-C34A-86E4-D8DAB43CCCD3}" srcOrd="0" destOrd="3" presId="urn:microsoft.com/office/officeart/2005/8/layout/vList2"/>
    <dgm:cxn modelId="{2AE3B853-06F5-AD4B-94F4-1E1A7A2BD2E1}" type="presParOf" srcId="{1D741381-E85D-7147-8AC3-16D2C7A1A1C9}" destId="{71852CB7-BB15-0546-B6D3-385A11DBA6AE}" srcOrd="0" destOrd="0" presId="urn:microsoft.com/office/officeart/2005/8/layout/vList2"/>
    <dgm:cxn modelId="{8FAD845B-2498-4B4C-8D9D-EE83B0C41578}" type="presParOf" srcId="{1D741381-E85D-7147-8AC3-16D2C7A1A1C9}" destId="{570201EB-85B5-CF4C-8DD6-93589A071F69}" srcOrd="1" destOrd="0" presId="urn:microsoft.com/office/officeart/2005/8/layout/vList2"/>
    <dgm:cxn modelId="{9FA62C03-316B-CA4C-A4B9-E810E057EB55}" type="presParOf" srcId="{1D741381-E85D-7147-8AC3-16D2C7A1A1C9}" destId="{5CE1AEE8-B4AD-6840-831C-BF2F2F4DCF27}" srcOrd="2" destOrd="0" presId="urn:microsoft.com/office/officeart/2005/8/layout/vList2"/>
    <dgm:cxn modelId="{2631893D-CA01-0147-B755-54740908C7E0}" type="presParOf" srcId="{1D741381-E85D-7147-8AC3-16D2C7A1A1C9}" destId="{24C3A2A2-95D9-C34A-86E4-D8DAB43CCCD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A649D-B1F9-4D20-B645-D25CFA696450}">
      <dsp:nvSpPr>
        <dsp:cNvPr id="0" name=""/>
        <dsp:cNvSpPr/>
      </dsp:nvSpPr>
      <dsp:spPr>
        <a:xfrm>
          <a:off x="0" y="885258"/>
          <a:ext cx="6290226" cy="1634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E655A-377F-4214-96FC-5A44F4357905}">
      <dsp:nvSpPr>
        <dsp:cNvPr id="0" name=""/>
        <dsp:cNvSpPr/>
      </dsp:nvSpPr>
      <dsp:spPr>
        <a:xfrm>
          <a:off x="494382" y="1252981"/>
          <a:ext cx="898877" cy="898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2C0AB-C428-49AF-BAD1-40A3929C1826}">
      <dsp:nvSpPr>
        <dsp:cNvPr id="0" name=""/>
        <dsp:cNvSpPr/>
      </dsp:nvSpPr>
      <dsp:spPr>
        <a:xfrm>
          <a:off x="1887643" y="885258"/>
          <a:ext cx="4402582" cy="1634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66" tIns="172966" rIns="172966" bIns="17296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1.1 Billion taxi rides from 2009-2015.</a:t>
          </a:r>
        </a:p>
      </dsp:txBody>
      <dsp:txXfrm>
        <a:off x="1887643" y="885258"/>
        <a:ext cx="4402582" cy="1634323"/>
      </dsp:txXfrm>
    </dsp:sp>
    <dsp:sp modelId="{51685F15-1C1D-4983-946C-D84223943DA3}">
      <dsp:nvSpPr>
        <dsp:cNvPr id="0" name=""/>
        <dsp:cNvSpPr/>
      </dsp:nvSpPr>
      <dsp:spPr>
        <a:xfrm>
          <a:off x="0" y="2928162"/>
          <a:ext cx="6290226" cy="1634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7CF7D-1645-4CCC-B204-D1618BAB0B54}">
      <dsp:nvSpPr>
        <dsp:cNvPr id="0" name=""/>
        <dsp:cNvSpPr/>
      </dsp:nvSpPr>
      <dsp:spPr>
        <a:xfrm>
          <a:off x="494382" y="3295885"/>
          <a:ext cx="898877" cy="898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DC220-E8DE-410D-8EF7-18189511B297}">
      <dsp:nvSpPr>
        <dsp:cNvPr id="0" name=""/>
        <dsp:cNvSpPr/>
      </dsp:nvSpPr>
      <dsp:spPr>
        <a:xfrm>
          <a:off x="1887643" y="2928162"/>
          <a:ext cx="4402582" cy="1634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66" tIns="172966" rIns="172966" bIns="17296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Approximately 150,000 taxis and for-hire vehicles in 2015.</a:t>
          </a:r>
        </a:p>
      </dsp:txBody>
      <dsp:txXfrm>
        <a:off x="1887643" y="2928162"/>
        <a:ext cx="4402582" cy="1634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2DF61-35C9-4E6A-BB84-87692825340E}">
      <dsp:nvSpPr>
        <dsp:cNvPr id="0" name=""/>
        <dsp:cNvSpPr/>
      </dsp:nvSpPr>
      <dsp:spPr>
        <a:xfrm>
          <a:off x="664949" y="122530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A422C-5763-462C-B8ED-199EC82C4C6D}">
      <dsp:nvSpPr>
        <dsp:cNvPr id="0" name=""/>
        <dsp:cNvSpPr/>
      </dsp:nvSpPr>
      <dsp:spPr>
        <a:xfrm>
          <a:off x="1081762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3D0AF-41B2-460D-A9BA-D29ABDFF4D42}">
      <dsp:nvSpPr>
        <dsp:cNvPr id="0" name=""/>
        <dsp:cNvSpPr/>
      </dsp:nvSpPr>
      <dsp:spPr>
        <a:xfrm>
          <a:off x="39731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Why?</a:t>
          </a:r>
        </a:p>
      </dsp:txBody>
      <dsp:txXfrm>
        <a:off x="39731" y="2687531"/>
        <a:ext cx="3206250" cy="720000"/>
      </dsp:txXfrm>
    </dsp:sp>
    <dsp:sp modelId="{6335231F-D2AB-4ED5-9F42-BF34E6DB204C}">
      <dsp:nvSpPr>
        <dsp:cNvPr id="0" name=""/>
        <dsp:cNvSpPr/>
      </dsp:nvSpPr>
      <dsp:spPr>
        <a:xfrm>
          <a:off x="4432293" y="122530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51B78-856A-42EB-A758-82E1177EF336}">
      <dsp:nvSpPr>
        <dsp:cNvPr id="0" name=""/>
        <dsp:cNvSpPr/>
      </dsp:nvSpPr>
      <dsp:spPr>
        <a:xfrm>
          <a:off x="4849106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640F9-AFFD-4A6A-8B89-5B97E49EA0AA}">
      <dsp:nvSpPr>
        <dsp:cNvPr id="0" name=""/>
        <dsp:cNvSpPr/>
      </dsp:nvSpPr>
      <dsp:spPr>
        <a:xfrm>
          <a:off x="3807075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When?</a:t>
          </a:r>
        </a:p>
      </dsp:txBody>
      <dsp:txXfrm>
        <a:off x="3807075" y="2687531"/>
        <a:ext cx="3206250" cy="720000"/>
      </dsp:txXfrm>
    </dsp:sp>
    <dsp:sp modelId="{83ECFC30-80F9-499C-A4D2-5F51CE79D3C5}">
      <dsp:nvSpPr>
        <dsp:cNvPr id="0" name=""/>
        <dsp:cNvSpPr/>
      </dsp:nvSpPr>
      <dsp:spPr>
        <a:xfrm>
          <a:off x="8199637" y="122530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2F3C8-75C3-4AAC-A741-4B18769589B3}">
      <dsp:nvSpPr>
        <dsp:cNvPr id="0" name=""/>
        <dsp:cNvSpPr/>
      </dsp:nvSpPr>
      <dsp:spPr>
        <a:xfrm>
          <a:off x="8616450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74B43-89EB-4C3F-A9D4-8D500377E219}">
      <dsp:nvSpPr>
        <dsp:cNvPr id="0" name=""/>
        <dsp:cNvSpPr/>
      </dsp:nvSpPr>
      <dsp:spPr>
        <a:xfrm>
          <a:off x="7574418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Where?</a:t>
          </a:r>
        </a:p>
      </dsp:txBody>
      <dsp:txXfrm>
        <a:off x="7574418" y="2687531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5EE85-0B13-4F9C-95AE-C5E263D2730E}">
      <dsp:nvSpPr>
        <dsp:cNvPr id="0" name=""/>
        <dsp:cNvSpPr/>
      </dsp:nvSpPr>
      <dsp:spPr>
        <a:xfrm>
          <a:off x="2297606" y="10030"/>
          <a:ext cx="2127375" cy="2127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979B2-5DB5-4AB8-93D1-8DECACF277BE}">
      <dsp:nvSpPr>
        <dsp:cNvPr id="0" name=""/>
        <dsp:cNvSpPr/>
      </dsp:nvSpPr>
      <dsp:spPr>
        <a:xfrm>
          <a:off x="2750981" y="463406"/>
          <a:ext cx="1220625" cy="122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A6BF9-19EC-4FFC-B91D-CC0448297398}">
      <dsp:nvSpPr>
        <dsp:cNvPr id="0" name=""/>
        <dsp:cNvSpPr/>
      </dsp:nvSpPr>
      <dsp:spPr>
        <a:xfrm>
          <a:off x="1617543" y="2800031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/>
            <a:t>Habits</a:t>
          </a:r>
        </a:p>
      </dsp:txBody>
      <dsp:txXfrm>
        <a:off x="1617543" y="2800031"/>
        <a:ext cx="3487500" cy="720000"/>
      </dsp:txXfrm>
    </dsp:sp>
    <dsp:sp modelId="{5C4E3DEA-1A7C-4795-9F9D-24CC3C78FA2B}">
      <dsp:nvSpPr>
        <dsp:cNvPr id="0" name=""/>
        <dsp:cNvSpPr/>
      </dsp:nvSpPr>
      <dsp:spPr>
        <a:xfrm>
          <a:off x="6395418" y="10030"/>
          <a:ext cx="2127375" cy="2127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B1FB3-7483-49E7-A674-6BE5AE39A875}">
      <dsp:nvSpPr>
        <dsp:cNvPr id="0" name=""/>
        <dsp:cNvSpPr/>
      </dsp:nvSpPr>
      <dsp:spPr>
        <a:xfrm>
          <a:off x="6848793" y="463406"/>
          <a:ext cx="1220625" cy="1220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C4ABD-9EC5-44F4-9E0E-A4D1834C4049}">
      <dsp:nvSpPr>
        <dsp:cNvPr id="0" name=""/>
        <dsp:cNvSpPr/>
      </dsp:nvSpPr>
      <dsp:spPr>
        <a:xfrm>
          <a:off x="5715356" y="2800031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/>
            <a:t>Convenience</a:t>
          </a:r>
        </a:p>
      </dsp:txBody>
      <dsp:txXfrm>
        <a:off x="5715356" y="2800031"/>
        <a:ext cx="348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80BD4-5F15-6F46-98AA-19EAB0FE80FE}">
      <dsp:nvSpPr>
        <dsp:cNvPr id="0" name=""/>
        <dsp:cNvSpPr/>
      </dsp:nvSpPr>
      <dsp:spPr>
        <a:xfrm>
          <a:off x="658292" y="0"/>
          <a:ext cx="5087409" cy="5087409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138D121-59C5-B14F-A558-F00A9D5B72D0}">
      <dsp:nvSpPr>
        <dsp:cNvPr id="0" name=""/>
        <dsp:cNvSpPr/>
      </dsp:nvSpPr>
      <dsp:spPr>
        <a:xfrm>
          <a:off x="1141596" y="483303"/>
          <a:ext cx="1984089" cy="19840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Check the flight status </a:t>
          </a:r>
        </a:p>
      </dsp:txBody>
      <dsp:txXfrm>
        <a:off x="1238451" y="580158"/>
        <a:ext cx="1790379" cy="1790379"/>
      </dsp:txXfrm>
    </dsp:sp>
    <dsp:sp modelId="{63C67AC3-14C4-A640-9CE3-927AC52C702F}">
      <dsp:nvSpPr>
        <dsp:cNvPr id="0" name=""/>
        <dsp:cNvSpPr/>
      </dsp:nvSpPr>
      <dsp:spPr>
        <a:xfrm>
          <a:off x="3278308" y="483303"/>
          <a:ext cx="1984089" cy="19840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Offers better alternatives to rate code </a:t>
          </a:r>
        </a:p>
      </dsp:txBody>
      <dsp:txXfrm>
        <a:off x="3375163" y="580158"/>
        <a:ext cx="1790379" cy="1790379"/>
      </dsp:txXfrm>
    </dsp:sp>
    <dsp:sp modelId="{5C333BC6-8A53-A349-8AE8-6C5FA9F2BCC1}">
      <dsp:nvSpPr>
        <dsp:cNvPr id="0" name=""/>
        <dsp:cNvSpPr/>
      </dsp:nvSpPr>
      <dsp:spPr>
        <a:xfrm>
          <a:off x="1141596" y="2620015"/>
          <a:ext cx="1984089" cy="19840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More tips</a:t>
          </a:r>
        </a:p>
      </dsp:txBody>
      <dsp:txXfrm>
        <a:off x="1238451" y="2716870"/>
        <a:ext cx="1790379" cy="1790379"/>
      </dsp:txXfrm>
    </dsp:sp>
    <dsp:sp modelId="{FE495636-3A11-C143-A091-19DAFC3BA690}">
      <dsp:nvSpPr>
        <dsp:cNvPr id="0" name=""/>
        <dsp:cNvSpPr/>
      </dsp:nvSpPr>
      <dsp:spPr>
        <a:xfrm>
          <a:off x="3278308" y="2620015"/>
          <a:ext cx="1984089" cy="198408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Easy rides</a:t>
          </a:r>
        </a:p>
      </dsp:txBody>
      <dsp:txXfrm>
        <a:off x="3375163" y="2716870"/>
        <a:ext cx="1790379" cy="17903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52CB7-BB15-0546-B6D3-385A11DBA6AE}">
      <dsp:nvSpPr>
        <dsp:cNvPr id="0" name=""/>
        <dsp:cNvSpPr/>
      </dsp:nvSpPr>
      <dsp:spPr>
        <a:xfrm>
          <a:off x="0" y="172597"/>
          <a:ext cx="6575071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Weekday: </a:t>
          </a:r>
        </a:p>
      </dsp:txBody>
      <dsp:txXfrm>
        <a:off x="26930" y="199527"/>
        <a:ext cx="6521211" cy="497795"/>
      </dsp:txXfrm>
    </dsp:sp>
    <dsp:sp modelId="{570201EB-85B5-CF4C-8DD6-93589A071F69}">
      <dsp:nvSpPr>
        <dsp:cNvPr id="0" name=""/>
        <dsp:cNvSpPr/>
      </dsp:nvSpPr>
      <dsp:spPr>
        <a:xfrm>
          <a:off x="0" y="724252"/>
          <a:ext cx="6575071" cy="2761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759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7 am – 2pm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8(Harlem), 2 (E 21</a:t>
          </a:r>
          <a:r>
            <a:rPr lang="en-US" sz="1800" kern="1200" baseline="30000"/>
            <a:t>st</a:t>
          </a:r>
          <a:r>
            <a:rPr lang="en-US" sz="1800" kern="1200"/>
            <a:t> St), 16 (W 50</a:t>
          </a:r>
          <a:r>
            <a:rPr lang="en-US" sz="1800" kern="1200" baseline="30000"/>
            <a:t>th</a:t>
          </a:r>
          <a:r>
            <a:rPr lang="en-US" sz="1800" kern="1200"/>
            <a:t> St), 0(Grand Central Station)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6pm – 10 pm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8(Harlem), 0(Grand Central Station), 2(E 21</a:t>
          </a:r>
          <a:r>
            <a:rPr lang="en-US" sz="1800" kern="1200" baseline="30000"/>
            <a:t>st</a:t>
          </a:r>
          <a:r>
            <a:rPr lang="en-US" sz="1800" kern="1200"/>
            <a:t> St)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Midnight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8(Harlem), 16(W 50</a:t>
          </a:r>
          <a:r>
            <a:rPr lang="en-US" sz="1800" kern="1200" baseline="30000" dirty="0"/>
            <a:t>th</a:t>
          </a:r>
          <a:r>
            <a:rPr lang="en-US" sz="1800" kern="1200" dirty="0"/>
            <a:t> St), 0(Grand Central Station)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All Night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16(W 50</a:t>
          </a:r>
          <a:r>
            <a:rPr lang="en-US" sz="1800" kern="1200" baseline="30000" dirty="0"/>
            <a:t>th</a:t>
          </a:r>
          <a:r>
            <a:rPr lang="en-US" sz="1800" kern="1200" dirty="0"/>
            <a:t> St), 17(E 74</a:t>
          </a:r>
          <a:r>
            <a:rPr lang="en-US" sz="1800" kern="1200" baseline="30000" dirty="0"/>
            <a:t>th</a:t>
          </a:r>
          <a:r>
            <a:rPr lang="en-US" sz="1800" kern="1200" dirty="0"/>
            <a:t> St), 0(Grand Central Station)</a:t>
          </a:r>
        </a:p>
      </dsp:txBody>
      <dsp:txXfrm>
        <a:off x="0" y="724252"/>
        <a:ext cx="6575071" cy="2761380"/>
      </dsp:txXfrm>
    </dsp:sp>
    <dsp:sp modelId="{5CE1AEE8-B4AD-6840-831C-BF2F2F4DCF27}">
      <dsp:nvSpPr>
        <dsp:cNvPr id="0" name=""/>
        <dsp:cNvSpPr/>
      </dsp:nvSpPr>
      <dsp:spPr>
        <a:xfrm>
          <a:off x="0" y="3485632"/>
          <a:ext cx="6575071" cy="551655"/>
        </a:xfrm>
        <a:prstGeom prst="roundRect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Weekend </a:t>
          </a:r>
        </a:p>
      </dsp:txBody>
      <dsp:txXfrm>
        <a:off x="26930" y="3512562"/>
        <a:ext cx="6521211" cy="497795"/>
      </dsp:txXfrm>
    </dsp:sp>
    <dsp:sp modelId="{24C3A2A2-95D9-C34A-86E4-D8DAB43CCCD3}">
      <dsp:nvSpPr>
        <dsp:cNvPr id="0" name=""/>
        <dsp:cNvSpPr/>
      </dsp:nvSpPr>
      <dsp:spPr>
        <a:xfrm>
          <a:off x="0" y="4037287"/>
          <a:ext cx="6575071" cy="1237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759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Midnight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2(E 21</a:t>
          </a:r>
          <a:r>
            <a:rPr lang="en-US" sz="1800" kern="1200" baseline="30000"/>
            <a:t>st</a:t>
          </a:r>
          <a:r>
            <a:rPr lang="en-US" sz="1800" kern="1200"/>
            <a:t> St), 8, 15(E 3</a:t>
          </a:r>
          <a:r>
            <a:rPr lang="en-US" sz="1800" kern="1200" baseline="30000"/>
            <a:t>rd</a:t>
          </a:r>
          <a:r>
            <a:rPr lang="en-US" sz="1800" kern="1200"/>
            <a:t> St), 16(W 50</a:t>
          </a:r>
          <a:r>
            <a:rPr lang="en-US" sz="1800" kern="1200" baseline="30000"/>
            <a:t>th</a:t>
          </a:r>
          <a:r>
            <a:rPr lang="en-US" sz="1800" kern="1200"/>
            <a:t> St)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Day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15(E 3</a:t>
          </a:r>
          <a:r>
            <a:rPr lang="en-US" sz="1800" kern="1200" baseline="30000"/>
            <a:t>rd</a:t>
          </a:r>
          <a:r>
            <a:rPr lang="en-US" sz="1800" kern="1200"/>
            <a:t> St), 2(E 21</a:t>
          </a:r>
          <a:r>
            <a:rPr lang="en-US" sz="1800" kern="1200" baseline="30000"/>
            <a:t>st</a:t>
          </a:r>
          <a:r>
            <a:rPr lang="en-US" sz="1800" kern="1200"/>
            <a:t> St)</a:t>
          </a:r>
        </a:p>
      </dsp:txBody>
      <dsp:txXfrm>
        <a:off x="0" y="4037287"/>
        <a:ext cx="6575071" cy="1237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95C5C9-164C-46B3-A87E-7660D39D3106}" type="datetime2">
              <a:rPr lang="en-US" smtClean="0"/>
              <a:t>Wednesday, April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2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April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077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DEA2CF1-0EB2-4673-802D-3371233E4A77}" type="datetime2">
              <a:rPr lang="en-US" smtClean="0"/>
              <a:t>Wednesday, April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935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DEA2CF1-0EB2-4673-802D-3371233E4A77}" type="datetime2">
              <a:rPr lang="en-US" smtClean="0"/>
              <a:t>Wednesday, April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9379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DEA2CF1-0EB2-4673-802D-3371233E4A77}" type="datetime2">
              <a:rPr lang="en-US" smtClean="0"/>
              <a:t>Wednesday, April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557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April 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955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April 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979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179A-1E2B-41AB-B400-4F1B4022FAEE}" type="datetime2">
              <a:rPr lang="en-US" smtClean="0"/>
              <a:t>Wednesday, April 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71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5681D0F-6595-4F14-8EF3-954CD87C797B}" type="datetime2">
              <a:rPr lang="en-US" smtClean="0"/>
              <a:t>Wednesday, April 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6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CFF8A-AAF8-4A12-8A91-9CA0EAF6CBB9}" type="datetime2">
              <a:rPr lang="en-US" smtClean="0"/>
              <a:t>Wednesday, April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2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CC25C3-021A-4B0B-8F70-0C181FE1CF45}" type="datetime2">
              <a:rPr lang="en-US" smtClean="0"/>
              <a:t>Wednesday, April 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2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88D-8CEC-4ED9-A53B-5596187D9A16}" type="datetime2">
              <a:rPr lang="en-US" smtClean="0"/>
              <a:t>Wednesday, April 6,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3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382-DFDA-4722-A27A-59C21AD112F2}" type="datetime2">
              <a:rPr lang="en-US" smtClean="0"/>
              <a:t>Wednesday, April 6,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8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A30D-1C09-413F-AAB1-38F366000715}" type="datetime2">
              <a:rPr lang="en-US" smtClean="0"/>
              <a:t>Wednesday, April 6,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2B9C-D65E-4F64-95C3-B10F3B00F0D9}" type="datetime2">
              <a:rPr lang="en-US" smtClean="0"/>
              <a:t>Wednesday, April 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79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FDCC-6AAC-4A08-B9E0-3793AB5E64C3}" type="datetime2">
              <a:rPr lang="en-US" smtClean="0"/>
              <a:t>Wednesday, April 6,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April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822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Wednesday, April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3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Video 16">
            <a:extLst>
              <a:ext uri="{FF2B5EF4-FFF2-40B4-BE49-F238E27FC236}">
                <a16:creationId xmlns:a16="http://schemas.microsoft.com/office/drawing/2014/main" id="{FBD394E6-C472-4AEE-D9A4-A5237FF074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38D619-CADD-2043-A47A-B7907405A15E}"/>
              </a:ext>
            </a:extLst>
          </p:cNvPr>
          <p:cNvSpPr/>
          <p:nvPr/>
        </p:nvSpPr>
        <p:spPr>
          <a:xfrm>
            <a:off x="2843576" y="2967335"/>
            <a:ext cx="6504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New York City Taxis</a:t>
            </a:r>
          </a:p>
        </p:txBody>
      </p:sp>
    </p:spTree>
    <p:extLst>
      <p:ext uri="{BB962C8B-B14F-4D97-AF65-F5344CB8AC3E}">
        <p14:creationId xmlns:p14="http://schemas.microsoft.com/office/powerpoint/2010/main" val="38938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188C-3617-E743-AFE8-24789008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599AD-0CE2-1C4C-9B44-E7B89725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Start at 5 am </a:t>
            </a:r>
          </a:p>
          <a:p>
            <a:pPr lvl="1"/>
            <a:r>
              <a:rPr lang="en-US" dirty="0"/>
              <a:t>Pick up a customer from the airport and move to rush hour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Starting after rush hour in the evening</a:t>
            </a:r>
          </a:p>
          <a:p>
            <a:pPr lvl="1"/>
            <a:r>
              <a:rPr lang="en-US" dirty="0"/>
              <a:t>Pick up a customer from the airport and move to midnight clusters </a:t>
            </a:r>
          </a:p>
        </p:txBody>
      </p:sp>
    </p:spTree>
    <p:extLst>
      <p:ext uri="{BB962C8B-B14F-4D97-AF65-F5344CB8AC3E}">
        <p14:creationId xmlns:p14="http://schemas.microsoft.com/office/powerpoint/2010/main" val="120959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CE5C1F-5FE7-E844-AD05-6454FD6B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BCBDB278-8098-54AC-8220-542613B3D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8097" y="941122"/>
            <a:ext cx="5115048" cy="51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5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47385-686C-0349-BCC3-37A8F481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399AC0-4893-D34D-684E-CDEFFAAF66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187485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42219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C1993-A425-5B4B-ABD0-B99138CF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Understanding the customer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011C-0978-9249-8D07-841C3F16D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965200"/>
            <a:ext cx="336736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/>
              <a:t>What does a life of an average new yorker look like?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91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urful light trail at night">
            <a:extLst>
              <a:ext uri="{FF2B5EF4-FFF2-40B4-BE49-F238E27FC236}">
                <a16:creationId xmlns:a16="http://schemas.microsoft.com/office/drawing/2014/main" id="{16013216-7653-8C9F-B6C8-FC1BD6617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4299" b="78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1E2FC1-EF00-3140-BDAE-14A76E87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Hypothesis: Life story of bob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BE6DE-C9BC-0B49-AA42-B9C27A2BA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/>
              <a:t>Does not own a car.</a:t>
            </a:r>
          </a:p>
          <a:p>
            <a:r>
              <a:rPr lang="en-US" dirty="0"/>
              <a:t>Has a 9-5 job in the city on weekdays.</a:t>
            </a:r>
          </a:p>
          <a:p>
            <a:r>
              <a:rPr lang="en-US" dirty="0"/>
              <a:t>Friday night party.</a:t>
            </a:r>
          </a:p>
          <a:p>
            <a:r>
              <a:rPr lang="en-US" dirty="0"/>
              <a:t>Meet-ups with friends on Saturday and has a nice Sunday Brunch .</a:t>
            </a:r>
          </a:p>
          <a:p>
            <a:r>
              <a:rPr lang="en-US" dirty="0"/>
              <a:t>Occasionally rides to the airport. </a:t>
            </a:r>
          </a:p>
        </p:txBody>
      </p:sp>
    </p:spTree>
    <p:extLst>
      <p:ext uri="{BB962C8B-B14F-4D97-AF65-F5344CB8AC3E}">
        <p14:creationId xmlns:p14="http://schemas.microsoft.com/office/powerpoint/2010/main" val="15916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61B4B-8009-C54B-8985-AF9002250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Does our data support it?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4187C78-1369-AA49-86C8-D3541EE4DEA1}"/>
              </a:ext>
            </a:extLst>
          </p:cNvPr>
          <p:cNvSpPr txBox="1"/>
          <p:nvPr/>
        </p:nvSpPr>
        <p:spPr>
          <a:xfrm>
            <a:off x="1466490" y="2881222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us dive further.</a:t>
            </a:r>
          </a:p>
        </p:txBody>
      </p:sp>
    </p:spTree>
    <p:extLst>
      <p:ext uri="{BB962C8B-B14F-4D97-AF65-F5344CB8AC3E}">
        <p14:creationId xmlns:p14="http://schemas.microsoft.com/office/powerpoint/2010/main" val="404653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77BF-ECB1-514F-BA77-4A965B5C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Stay in the city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F40015-E681-8F38-61CB-360CE44CAC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494569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9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9647-EF2F-BA44-8E46-02F93FA4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Clients Needs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2B1797-3514-54BF-1903-90262DEC6F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075337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97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7E291A-D712-F04A-AD9C-39612600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Travelling to the airport 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275BCA-03C8-C26C-A294-28D7FF463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09482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652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59B44-C359-5247-83E6-D37E7657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Summary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DAD495-7076-C4EB-C339-F61423FF8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97500"/>
              </p:ext>
            </p:extLst>
          </p:nvPr>
        </p:nvGraphicFramePr>
        <p:xfrm>
          <a:off x="5279471" y="746125"/>
          <a:ext cx="6575071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689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{694A8DF1-32C6-A84E-8E74-59AA520F5A4B}tf10001079_mac</Template>
  <TotalTime>72</TotalTime>
  <Words>284</Words>
  <Application>Microsoft Macintosh PowerPoint</Application>
  <PresentationFormat>Widescreen</PresentationFormat>
  <Paragraphs>48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PowerPoint Presentation</vt:lpstr>
      <vt:lpstr>INTRODUCTION</vt:lpstr>
      <vt:lpstr>Understanding the customer </vt:lpstr>
      <vt:lpstr>Hypothesis: Life story of bob</vt:lpstr>
      <vt:lpstr>Does our data support it?</vt:lpstr>
      <vt:lpstr>Stay in the city </vt:lpstr>
      <vt:lpstr>Clients Needs</vt:lpstr>
      <vt:lpstr>Travelling to the airport ?</vt:lpstr>
      <vt:lpstr>Summary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Arshdeep Singh Bhogal</dc:creator>
  <cp:lastModifiedBy>Arshdeep Singh Bhogal</cp:lastModifiedBy>
  <cp:revision>3</cp:revision>
  <dcterms:created xsi:type="dcterms:W3CDTF">2022-03-12T09:22:12Z</dcterms:created>
  <dcterms:modified xsi:type="dcterms:W3CDTF">2022-04-06T06:27:56Z</dcterms:modified>
</cp:coreProperties>
</file>